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Poppins"/>
      <p:regular r:id="rId37"/>
      <p:bold r:id="rId38"/>
      <p:italic r:id="rId39"/>
      <p:boldItalic r:id="rId40"/>
    </p:embeddedFont>
    <p:embeddedFont>
      <p:font typeface="Anaheim"/>
      <p:regular r:id="rId41"/>
      <p:bold r:id="rId42"/>
    </p:embeddedFont>
    <p:embeddedFont>
      <p:font typeface="Syne"/>
      <p:regular r:id="rId43"/>
      <p:bold r:id="rId44"/>
    </p:embeddedFont>
    <p:embeddedFont>
      <p:font typeface="Poppins SemiBold"/>
      <p:regular r:id="rId45"/>
      <p:bold r:id="rId46"/>
      <p:italic r:id="rId47"/>
      <p:boldItalic r:id="rId48"/>
    </p:embeddedFont>
    <p:embeddedFont>
      <p:font typeface="Syne SemiBold"/>
      <p:regular r:id="rId49"/>
      <p:bold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boldItalic.fntdata"/><Relationship Id="rId42" Type="http://schemas.openxmlformats.org/officeDocument/2006/relationships/font" Target="fonts/Anaheim-bold.fntdata"/><Relationship Id="rId41" Type="http://schemas.openxmlformats.org/officeDocument/2006/relationships/font" Target="fonts/Anaheim-regular.fntdata"/><Relationship Id="rId44" Type="http://schemas.openxmlformats.org/officeDocument/2006/relationships/font" Target="fonts/Syne-bold.fntdata"/><Relationship Id="rId43" Type="http://schemas.openxmlformats.org/officeDocument/2006/relationships/font" Target="fonts/Syne-regular.fntdata"/><Relationship Id="rId46" Type="http://schemas.openxmlformats.org/officeDocument/2006/relationships/font" Target="fonts/PoppinsSemiBold-bold.fntdata"/><Relationship Id="rId45" Type="http://schemas.openxmlformats.org/officeDocument/2006/relationships/font" Target="fonts/Poppins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oppinsSemiBold-boldItalic.fntdata"/><Relationship Id="rId47" Type="http://schemas.openxmlformats.org/officeDocument/2006/relationships/font" Target="fonts/PoppinsSemiBold-italic.fntdata"/><Relationship Id="rId49" Type="http://schemas.openxmlformats.org/officeDocument/2006/relationships/font" Target="fonts/Syne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Poppins-regular.fntdata"/><Relationship Id="rId36" Type="http://schemas.openxmlformats.org/officeDocument/2006/relationships/slide" Target="slides/slide31.xml"/><Relationship Id="rId39" Type="http://schemas.openxmlformats.org/officeDocument/2006/relationships/font" Target="fonts/Poppins-italic.fntdata"/><Relationship Id="rId38" Type="http://schemas.openxmlformats.org/officeDocument/2006/relationships/font" Target="fonts/Poppins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SyneSemi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0d8ee28ce8_2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0d8ee28ce8_2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d80542db9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d80542db9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d80542db9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d80542db9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d80542db9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d80542db9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d80542db97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d80542db97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d80542db9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2d80542db9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d80542db97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d80542db97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d80542db97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d80542db97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d80542db9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d80542db9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d80542db97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2d80542db97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d80542db97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2d80542db97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d80542db9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d80542db9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d80542db97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d80542db97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d80542db97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d80542db97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3275d29528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3275d29528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d80542db97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d80542db97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d80542db97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d80542db97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d80542db9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2d80542db9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2d80542db97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2d80542db97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d80542db9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2d80542db9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d80542db97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d80542db97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3275d29528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3275d29528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0e6bcdbc7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0e6bcdbc7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2d80542db97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2d80542db97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3275d29528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3275d29528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0d8ee28ce8_2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0d8ee28ce8_2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236f341e43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236f341e43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d80542db9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d80542db9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236f341e4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236f341e4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d80542db9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d80542db9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d80542db9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d80542db9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819800" y="1617450"/>
            <a:ext cx="5504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-428161" y="-602400"/>
            <a:ext cx="10000173" cy="5554650"/>
            <a:chOff x="-428161" y="-602400"/>
            <a:chExt cx="10000173" cy="5554650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8138100" y="4815150"/>
              <a:ext cx="593700" cy="137100"/>
              <a:chOff x="8290500" y="4746600"/>
              <a:chExt cx="593700" cy="137100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82905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517900" y="4746600"/>
                <a:ext cx="138900" cy="137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87453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7" name="Google Shape;17;p2"/>
            <p:cNvGrpSpPr/>
            <p:nvPr/>
          </p:nvGrpSpPr>
          <p:grpSpPr>
            <a:xfrm>
              <a:off x="190350" y="2501375"/>
              <a:ext cx="138900" cy="594300"/>
              <a:chOff x="259800" y="2501375"/>
              <a:chExt cx="138900" cy="594300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-428161" y="-602250"/>
              <a:ext cx="1728900" cy="1789549"/>
              <a:chOff x="-433626" y="-754650"/>
              <a:chExt cx="1728900" cy="1789549"/>
            </a:xfrm>
          </p:grpSpPr>
          <p:sp>
            <p:nvSpPr>
              <p:cNvPr id="22" name="Google Shape;22;p2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>
              <a:off x="7782465" y="-602400"/>
              <a:ext cx="1789547" cy="1728900"/>
              <a:chOff x="7777000" y="-567402"/>
              <a:chExt cx="1789547" cy="1728900"/>
            </a:xfrm>
          </p:grpSpPr>
          <p:sp>
            <p:nvSpPr>
              <p:cNvPr id="25" name="Google Shape;25;p2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1" name="Google Shape;161;p11"/>
          <p:cNvSpPr txBox="1"/>
          <p:nvPr>
            <p:ph type="title"/>
          </p:nvPr>
        </p:nvSpPr>
        <p:spPr>
          <a:xfrm>
            <a:off x="889475" y="1102975"/>
            <a:ext cx="759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2" name="Google Shape;162;p11"/>
          <p:cNvSpPr txBox="1"/>
          <p:nvPr>
            <p:ph idx="1" type="subTitle"/>
          </p:nvPr>
        </p:nvSpPr>
        <p:spPr>
          <a:xfrm>
            <a:off x="889475" y="1833150"/>
            <a:ext cx="7598100" cy="18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3" name="Google Shape;163;p11"/>
          <p:cNvGrpSpPr/>
          <p:nvPr/>
        </p:nvGrpSpPr>
        <p:grpSpPr>
          <a:xfrm>
            <a:off x="-620004" y="190350"/>
            <a:ext cx="9572754" cy="5859263"/>
            <a:chOff x="-620004" y="190350"/>
            <a:chExt cx="9572754" cy="5859263"/>
          </a:xfrm>
        </p:grpSpPr>
        <p:grpSp>
          <p:nvGrpSpPr>
            <p:cNvPr id="164" name="Google Shape;164;p11"/>
            <p:cNvGrpSpPr/>
            <p:nvPr/>
          </p:nvGrpSpPr>
          <p:grpSpPr>
            <a:xfrm>
              <a:off x="2559175" y="190350"/>
              <a:ext cx="6393575" cy="2921850"/>
              <a:chOff x="2559175" y="190350"/>
              <a:chExt cx="6393575" cy="2921850"/>
            </a:xfrm>
          </p:grpSpPr>
          <p:grpSp>
            <p:nvGrpSpPr>
              <p:cNvPr id="165" name="Google Shape;165;p11"/>
              <p:cNvGrpSpPr/>
              <p:nvPr/>
            </p:nvGrpSpPr>
            <p:grpSpPr>
              <a:xfrm rot="-5400000">
                <a:off x="8587350" y="2746800"/>
                <a:ext cx="593700" cy="137100"/>
                <a:chOff x="8290500" y="4746600"/>
                <a:chExt cx="593700" cy="137100"/>
              </a:xfrm>
            </p:grpSpPr>
            <p:sp>
              <p:nvSpPr>
                <p:cNvPr id="166" name="Google Shape;166;p11"/>
                <p:cNvSpPr/>
                <p:nvPr/>
              </p:nvSpPr>
              <p:spPr>
                <a:xfrm>
                  <a:off x="82905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167" name="Google Shape;167;p11"/>
                <p:cNvSpPr/>
                <p:nvPr/>
              </p:nvSpPr>
              <p:spPr>
                <a:xfrm>
                  <a:off x="8517900" y="4746600"/>
                  <a:ext cx="138900" cy="1371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168" name="Google Shape;168;p11"/>
                <p:cNvSpPr/>
                <p:nvPr/>
              </p:nvSpPr>
              <p:spPr>
                <a:xfrm>
                  <a:off x="87453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  <p:grpSp>
            <p:nvGrpSpPr>
              <p:cNvPr id="169" name="Google Shape;169;p11"/>
              <p:cNvGrpSpPr/>
              <p:nvPr/>
            </p:nvGrpSpPr>
            <p:grpSpPr>
              <a:xfrm rot="5400000">
                <a:off x="2786875" y="-37350"/>
                <a:ext cx="138900" cy="594300"/>
                <a:chOff x="259800" y="2501375"/>
                <a:chExt cx="138900" cy="594300"/>
              </a:xfrm>
            </p:grpSpPr>
            <p:sp>
              <p:nvSpPr>
                <p:cNvPr id="170" name="Google Shape;170;p11"/>
                <p:cNvSpPr/>
                <p:nvPr/>
              </p:nvSpPr>
              <p:spPr>
                <a:xfrm>
                  <a:off x="259800" y="25013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171" name="Google Shape;171;p11"/>
                <p:cNvSpPr/>
                <p:nvPr/>
              </p:nvSpPr>
              <p:spPr>
                <a:xfrm>
                  <a:off x="259800" y="2729975"/>
                  <a:ext cx="138900" cy="1371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172" name="Google Shape;172;p11"/>
                <p:cNvSpPr/>
                <p:nvPr/>
              </p:nvSpPr>
              <p:spPr>
                <a:xfrm>
                  <a:off x="259800" y="29585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</p:grpSp>
        <p:grpSp>
          <p:nvGrpSpPr>
            <p:cNvPr id="173" name="Google Shape;173;p11"/>
            <p:cNvGrpSpPr/>
            <p:nvPr/>
          </p:nvGrpSpPr>
          <p:grpSpPr>
            <a:xfrm>
              <a:off x="-620004" y="4241023"/>
              <a:ext cx="1728600" cy="1808590"/>
              <a:chOff x="-620004" y="4241023"/>
              <a:chExt cx="1728600" cy="1808590"/>
            </a:xfrm>
          </p:grpSpPr>
          <p:sp>
            <p:nvSpPr>
              <p:cNvPr id="174" name="Google Shape;174;p11"/>
              <p:cNvSpPr/>
              <p:nvPr/>
            </p:nvSpPr>
            <p:spPr>
              <a:xfrm>
                <a:off x="-620004" y="4321913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75" name="Google Shape;175;p11"/>
              <p:cNvSpPr/>
              <p:nvPr/>
            </p:nvSpPr>
            <p:spPr>
              <a:xfrm rot="-7425">
                <a:off x="174844" y="4241173"/>
                <a:ext cx="138900" cy="138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176" name="Google Shape;176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9" name="Google Shape;179;p12"/>
          <p:cNvSpPr txBox="1"/>
          <p:nvPr>
            <p:ph type="title"/>
          </p:nvPr>
        </p:nvSpPr>
        <p:spPr>
          <a:xfrm>
            <a:off x="1183800" y="3494675"/>
            <a:ext cx="67764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80" name="Google Shape;180;p12"/>
          <p:cNvGrpSpPr/>
          <p:nvPr/>
        </p:nvGrpSpPr>
        <p:grpSpPr>
          <a:xfrm>
            <a:off x="190350" y="-389439"/>
            <a:ext cx="9845905" cy="6332399"/>
            <a:chOff x="190350" y="-389439"/>
            <a:chExt cx="9845905" cy="6332399"/>
          </a:xfrm>
        </p:grpSpPr>
        <p:grpSp>
          <p:nvGrpSpPr>
            <p:cNvPr id="181" name="Google Shape;181;p12"/>
            <p:cNvGrpSpPr/>
            <p:nvPr/>
          </p:nvGrpSpPr>
          <p:grpSpPr>
            <a:xfrm rot="8999956">
              <a:off x="7975823" y="3841105"/>
              <a:ext cx="1728862" cy="1789510"/>
              <a:chOff x="-433626" y="-754650"/>
              <a:chExt cx="1728900" cy="1789549"/>
            </a:xfrm>
          </p:grpSpPr>
          <p:sp>
            <p:nvSpPr>
              <p:cNvPr id="182" name="Google Shape;182;p12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291826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83" name="Google Shape;183;p12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84" name="Google Shape;184;p12"/>
            <p:cNvGrpSpPr/>
            <p:nvPr/>
          </p:nvGrpSpPr>
          <p:grpSpPr>
            <a:xfrm>
              <a:off x="7489625" y="189400"/>
              <a:ext cx="593700" cy="137100"/>
              <a:chOff x="8290500" y="4746600"/>
              <a:chExt cx="593700" cy="137100"/>
            </a:xfrm>
          </p:grpSpPr>
          <p:sp>
            <p:nvSpPr>
              <p:cNvPr id="185" name="Google Shape;185;p12"/>
              <p:cNvSpPr/>
              <p:nvPr/>
            </p:nvSpPr>
            <p:spPr>
              <a:xfrm>
                <a:off x="82905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86" name="Google Shape;186;p12"/>
              <p:cNvSpPr/>
              <p:nvPr/>
            </p:nvSpPr>
            <p:spPr>
              <a:xfrm>
                <a:off x="8517900" y="4746600"/>
                <a:ext cx="138900" cy="137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87" name="Google Shape;187;p12"/>
              <p:cNvSpPr/>
              <p:nvPr/>
            </p:nvSpPr>
            <p:spPr>
              <a:xfrm>
                <a:off x="87453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88" name="Google Shape;188;p12"/>
            <p:cNvGrpSpPr/>
            <p:nvPr/>
          </p:nvGrpSpPr>
          <p:grpSpPr>
            <a:xfrm>
              <a:off x="190350" y="3534725"/>
              <a:ext cx="138900" cy="594300"/>
              <a:chOff x="259800" y="2501375"/>
              <a:chExt cx="138900" cy="594300"/>
            </a:xfrm>
          </p:grpSpPr>
          <p:sp>
            <p:nvSpPr>
              <p:cNvPr id="189" name="Google Shape;189;p12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90" name="Google Shape;190;p12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91" name="Google Shape;191;p12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192" name="Google Shape;192;p12"/>
            <p:cNvSpPr/>
            <p:nvPr/>
          </p:nvSpPr>
          <p:spPr>
            <a:xfrm rot="10800000">
              <a:off x="3626009" y="-389439"/>
              <a:ext cx="1728600" cy="1727400"/>
            </a:xfrm>
            <a:prstGeom prst="arc">
              <a:avLst>
                <a:gd fmla="val 19599382" name="adj1"/>
                <a:gd fmla="val 12334934" name="adj2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triangl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93" name="Google Shape;193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6" name="Google Shape;196;p13"/>
          <p:cNvSpPr txBox="1"/>
          <p:nvPr>
            <p:ph type="title"/>
          </p:nvPr>
        </p:nvSpPr>
        <p:spPr>
          <a:xfrm>
            <a:off x="2262875" y="717850"/>
            <a:ext cx="4618200" cy="95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7" name="Google Shape;197;p13"/>
          <p:cNvSpPr txBox="1"/>
          <p:nvPr>
            <p:ph idx="1" type="subTitle"/>
          </p:nvPr>
        </p:nvSpPr>
        <p:spPr>
          <a:xfrm>
            <a:off x="2262826" y="1598974"/>
            <a:ext cx="46182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8" name="Google Shape;198;p13"/>
          <p:cNvGrpSpPr/>
          <p:nvPr/>
        </p:nvGrpSpPr>
        <p:grpSpPr>
          <a:xfrm>
            <a:off x="-599589" y="-981843"/>
            <a:ext cx="10520717" cy="6804796"/>
            <a:chOff x="-599589" y="-981843"/>
            <a:chExt cx="10520717" cy="6804796"/>
          </a:xfrm>
        </p:grpSpPr>
        <p:grpSp>
          <p:nvGrpSpPr>
            <p:cNvPr id="199" name="Google Shape;199;p13"/>
            <p:cNvGrpSpPr/>
            <p:nvPr/>
          </p:nvGrpSpPr>
          <p:grpSpPr>
            <a:xfrm>
              <a:off x="2559175" y="190350"/>
              <a:ext cx="6393575" cy="2921850"/>
              <a:chOff x="2559175" y="190350"/>
              <a:chExt cx="6393575" cy="2921850"/>
            </a:xfrm>
          </p:grpSpPr>
          <p:grpSp>
            <p:nvGrpSpPr>
              <p:cNvPr id="200" name="Google Shape;200;p13"/>
              <p:cNvGrpSpPr/>
              <p:nvPr/>
            </p:nvGrpSpPr>
            <p:grpSpPr>
              <a:xfrm rot="-5400000">
                <a:off x="8587350" y="2746800"/>
                <a:ext cx="593700" cy="137100"/>
                <a:chOff x="8290500" y="4746600"/>
                <a:chExt cx="593700" cy="137100"/>
              </a:xfrm>
            </p:grpSpPr>
            <p:sp>
              <p:nvSpPr>
                <p:cNvPr id="201" name="Google Shape;201;p13"/>
                <p:cNvSpPr/>
                <p:nvPr/>
              </p:nvSpPr>
              <p:spPr>
                <a:xfrm>
                  <a:off x="82905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202" name="Google Shape;202;p13"/>
                <p:cNvSpPr/>
                <p:nvPr/>
              </p:nvSpPr>
              <p:spPr>
                <a:xfrm>
                  <a:off x="8517900" y="4746600"/>
                  <a:ext cx="138900" cy="1371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203" name="Google Shape;203;p13"/>
                <p:cNvSpPr/>
                <p:nvPr/>
              </p:nvSpPr>
              <p:spPr>
                <a:xfrm>
                  <a:off x="87453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  <p:grpSp>
            <p:nvGrpSpPr>
              <p:cNvPr id="204" name="Google Shape;204;p13"/>
              <p:cNvGrpSpPr/>
              <p:nvPr/>
            </p:nvGrpSpPr>
            <p:grpSpPr>
              <a:xfrm rot="5400000">
                <a:off x="2786875" y="-37350"/>
                <a:ext cx="138900" cy="594300"/>
                <a:chOff x="259800" y="2501375"/>
                <a:chExt cx="138900" cy="594300"/>
              </a:xfrm>
            </p:grpSpPr>
            <p:sp>
              <p:nvSpPr>
                <p:cNvPr id="205" name="Google Shape;205;p13"/>
                <p:cNvSpPr/>
                <p:nvPr/>
              </p:nvSpPr>
              <p:spPr>
                <a:xfrm>
                  <a:off x="259800" y="25013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206" name="Google Shape;206;p13"/>
                <p:cNvSpPr/>
                <p:nvPr/>
              </p:nvSpPr>
              <p:spPr>
                <a:xfrm>
                  <a:off x="259800" y="2729975"/>
                  <a:ext cx="138900" cy="1371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207" name="Google Shape;207;p13"/>
                <p:cNvSpPr/>
                <p:nvPr/>
              </p:nvSpPr>
              <p:spPr>
                <a:xfrm>
                  <a:off x="259800" y="29585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</p:grpSp>
        <p:grpSp>
          <p:nvGrpSpPr>
            <p:cNvPr id="208" name="Google Shape;208;p13"/>
            <p:cNvGrpSpPr/>
            <p:nvPr/>
          </p:nvGrpSpPr>
          <p:grpSpPr>
            <a:xfrm>
              <a:off x="-599589" y="-981843"/>
              <a:ext cx="10520717" cy="6804796"/>
              <a:chOff x="-599589" y="-981843"/>
              <a:chExt cx="10520717" cy="6804796"/>
            </a:xfrm>
          </p:grpSpPr>
          <p:grpSp>
            <p:nvGrpSpPr>
              <p:cNvPr id="209" name="Google Shape;209;p13"/>
              <p:cNvGrpSpPr/>
              <p:nvPr/>
            </p:nvGrpSpPr>
            <p:grpSpPr>
              <a:xfrm rot="-6299960">
                <a:off x="-376031" y="3861665"/>
                <a:ext cx="1728848" cy="1789495"/>
                <a:chOff x="-433626" y="-754650"/>
                <a:chExt cx="1728900" cy="1789549"/>
              </a:xfrm>
            </p:grpSpPr>
            <p:sp>
              <p:nvSpPr>
                <p:cNvPr id="210" name="Google Shape;210;p13"/>
                <p:cNvSpPr/>
                <p:nvPr/>
              </p:nvSpPr>
              <p:spPr>
                <a:xfrm rot="-10799403">
                  <a:off x="-433476" y="-754500"/>
                  <a:ext cx="1728600" cy="1727700"/>
                </a:xfrm>
                <a:prstGeom prst="arc">
                  <a:avLst>
                    <a:gd fmla="val 16200000" name="adj1"/>
                    <a:gd fmla="val 13155544" name="adj2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triangl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211" name="Google Shape;211;p13"/>
                <p:cNvSpPr/>
                <p:nvPr/>
              </p:nvSpPr>
              <p:spPr>
                <a:xfrm>
                  <a:off x="361376" y="895999"/>
                  <a:ext cx="138900" cy="138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  <p:grpSp>
            <p:nvGrpSpPr>
              <p:cNvPr id="212" name="Google Shape;212;p13"/>
              <p:cNvGrpSpPr/>
              <p:nvPr/>
            </p:nvGrpSpPr>
            <p:grpSpPr>
              <a:xfrm rot="-2700000">
                <a:off x="7782415" y="-602338"/>
                <a:ext cx="1789530" cy="1728883"/>
                <a:chOff x="7777000" y="-567402"/>
                <a:chExt cx="1789547" cy="1728900"/>
              </a:xfrm>
            </p:grpSpPr>
            <p:sp>
              <p:nvSpPr>
                <p:cNvPr id="213" name="Google Shape;213;p13"/>
                <p:cNvSpPr/>
                <p:nvPr/>
              </p:nvSpPr>
              <p:spPr>
                <a:xfrm rot="-5399403">
                  <a:off x="7838247" y="-566802"/>
                  <a:ext cx="1728600" cy="1727700"/>
                </a:xfrm>
                <a:prstGeom prst="arc">
                  <a:avLst>
                    <a:gd fmla="val 16200000" name="adj1"/>
                    <a:gd fmla="val 15007547" name="adj2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triangl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214" name="Google Shape;214;p13"/>
                <p:cNvSpPr/>
                <p:nvPr/>
              </p:nvSpPr>
              <p:spPr>
                <a:xfrm>
                  <a:off x="7777000" y="227601"/>
                  <a:ext cx="138900" cy="138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</p:grpSp>
      </p:grpSp>
      <p:sp>
        <p:nvSpPr>
          <p:cNvPr id="215" name="Google Shape;215;p13"/>
          <p:cNvSpPr txBox="1"/>
          <p:nvPr/>
        </p:nvSpPr>
        <p:spPr>
          <a:xfrm>
            <a:off x="1837150" y="3355150"/>
            <a:ext cx="5469600" cy="7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CRÉDITOS: </a:t>
            </a:r>
            <a:r>
              <a:rPr b="0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Esta plantilla para presentaciones es una creación de</a:t>
            </a:r>
            <a:r>
              <a:rPr b="1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i="0" lang="ca" sz="1200" u="sng" cap="none" strike="noStrike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2"/>
              </a:rPr>
              <a:t>Slidesgo</a:t>
            </a:r>
            <a:r>
              <a:rPr b="1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b="0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 incluye iconos de</a:t>
            </a:r>
            <a:r>
              <a:rPr b="1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i="0" lang="ca" sz="1200" u="sng" cap="none" strike="noStrike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Flaticon</a:t>
            </a:r>
            <a:r>
              <a:rPr b="1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b="0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infografías e imágenes de</a:t>
            </a:r>
            <a:r>
              <a:rPr b="1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i="0" lang="ca" sz="1200" u="sng" cap="none" strike="noStrike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Freepik</a:t>
            </a:r>
            <a:r>
              <a:rPr b="0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y contenido por </a:t>
            </a:r>
            <a:r>
              <a:rPr b="1" i="0" lang="ca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Swetha Tandri</a:t>
            </a:r>
            <a:endParaRPr b="1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6" name="Google Shape;216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4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9" name="Google Shape;219;p14"/>
          <p:cNvSpPr txBox="1"/>
          <p:nvPr>
            <p:ph type="title"/>
          </p:nvPr>
        </p:nvSpPr>
        <p:spPr>
          <a:xfrm>
            <a:off x="720000" y="42897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0" name="Google Shape;220;p1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21" name="Google Shape;221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5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24" name="Google Shape;224;p15"/>
          <p:cNvGrpSpPr/>
          <p:nvPr/>
        </p:nvGrpSpPr>
        <p:grpSpPr>
          <a:xfrm>
            <a:off x="-428161" y="-602400"/>
            <a:ext cx="10000173" cy="5554650"/>
            <a:chOff x="-428161" y="-602400"/>
            <a:chExt cx="10000173" cy="5554650"/>
          </a:xfrm>
        </p:grpSpPr>
        <p:grpSp>
          <p:nvGrpSpPr>
            <p:cNvPr id="225" name="Google Shape;225;p15"/>
            <p:cNvGrpSpPr/>
            <p:nvPr/>
          </p:nvGrpSpPr>
          <p:grpSpPr>
            <a:xfrm>
              <a:off x="8138100" y="4815150"/>
              <a:ext cx="593700" cy="137100"/>
              <a:chOff x="8290500" y="4746600"/>
              <a:chExt cx="593700" cy="137100"/>
            </a:xfrm>
          </p:grpSpPr>
          <p:sp>
            <p:nvSpPr>
              <p:cNvPr id="226" name="Google Shape;226;p15"/>
              <p:cNvSpPr/>
              <p:nvPr/>
            </p:nvSpPr>
            <p:spPr>
              <a:xfrm>
                <a:off x="82905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27" name="Google Shape;227;p15"/>
              <p:cNvSpPr/>
              <p:nvPr/>
            </p:nvSpPr>
            <p:spPr>
              <a:xfrm>
                <a:off x="8517900" y="4746600"/>
                <a:ext cx="138900" cy="137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28" name="Google Shape;228;p15"/>
              <p:cNvSpPr/>
              <p:nvPr/>
            </p:nvSpPr>
            <p:spPr>
              <a:xfrm>
                <a:off x="87453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29" name="Google Shape;229;p15"/>
            <p:cNvGrpSpPr/>
            <p:nvPr/>
          </p:nvGrpSpPr>
          <p:grpSpPr>
            <a:xfrm>
              <a:off x="190350" y="2501375"/>
              <a:ext cx="138900" cy="594300"/>
              <a:chOff x="259800" y="2501375"/>
              <a:chExt cx="138900" cy="594300"/>
            </a:xfrm>
          </p:grpSpPr>
          <p:sp>
            <p:nvSpPr>
              <p:cNvPr id="230" name="Google Shape;230;p15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1" name="Google Shape;231;p15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2" name="Google Shape;232;p15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33" name="Google Shape;233;p15"/>
            <p:cNvGrpSpPr/>
            <p:nvPr/>
          </p:nvGrpSpPr>
          <p:grpSpPr>
            <a:xfrm>
              <a:off x="-428161" y="-602250"/>
              <a:ext cx="1728900" cy="1789549"/>
              <a:chOff x="-433626" y="-754650"/>
              <a:chExt cx="1728900" cy="1789549"/>
            </a:xfrm>
          </p:grpSpPr>
          <p:sp>
            <p:nvSpPr>
              <p:cNvPr id="234" name="Google Shape;234;p15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5" name="Google Shape;235;p15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36" name="Google Shape;236;p15"/>
            <p:cNvGrpSpPr/>
            <p:nvPr/>
          </p:nvGrpSpPr>
          <p:grpSpPr>
            <a:xfrm>
              <a:off x="7782465" y="-602400"/>
              <a:ext cx="1789547" cy="1728900"/>
              <a:chOff x="7777000" y="-567402"/>
              <a:chExt cx="1789547" cy="1728900"/>
            </a:xfrm>
          </p:grpSpPr>
          <p:sp>
            <p:nvSpPr>
              <p:cNvPr id="237" name="Google Shape;237;p15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" name="Google Shape;238;p15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239" name="Google Shape;239;p15"/>
          <p:cNvSpPr txBox="1"/>
          <p:nvPr>
            <p:ph type="title"/>
          </p:nvPr>
        </p:nvSpPr>
        <p:spPr>
          <a:xfrm>
            <a:off x="720000" y="1596050"/>
            <a:ext cx="5067600" cy="221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0" name="Google Shape;240;p15"/>
          <p:cNvSpPr txBox="1"/>
          <p:nvPr>
            <p:ph idx="2" type="title"/>
          </p:nvPr>
        </p:nvSpPr>
        <p:spPr>
          <a:xfrm>
            <a:off x="713230" y="539500"/>
            <a:ext cx="2445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1" name="Google Shape;241;p15"/>
          <p:cNvSpPr txBox="1"/>
          <p:nvPr>
            <p:ph idx="1" type="subTitle"/>
          </p:nvPr>
        </p:nvSpPr>
        <p:spPr>
          <a:xfrm>
            <a:off x="720000" y="4023300"/>
            <a:ext cx="506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45" name="Google Shape;245;p16"/>
          <p:cNvGrpSpPr/>
          <p:nvPr/>
        </p:nvGrpSpPr>
        <p:grpSpPr>
          <a:xfrm>
            <a:off x="1049950" y="-1134309"/>
            <a:ext cx="9195669" cy="7500536"/>
            <a:chOff x="1049950" y="-1134309"/>
            <a:chExt cx="9195669" cy="7500536"/>
          </a:xfrm>
        </p:grpSpPr>
        <p:grpSp>
          <p:nvGrpSpPr>
            <p:cNvPr id="246" name="Google Shape;246;p16"/>
            <p:cNvGrpSpPr/>
            <p:nvPr/>
          </p:nvGrpSpPr>
          <p:grpSpPr>
            <a:xfrm rot="-1800044">
              <a:off x="8143767" y="-802740"/>
              <a:ext cx="1789508" cy="1728862"/>
              <a:chOff x="7777000" y="-567402"/>
              <a:chExt cx="1789547" cy="1728900"/>
            </a:xfrm>
          </p:grpSpPr>
          <p:sp>
            <p:nvSpPr>
              <p:cNvPr id="247" name="Google Shape;247;p16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" name="Google Shape;248;p16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49" name="Google Shape;249;p16"/>
            <p:cNvGrpSpPr/>
            <p:nvPr/>
          </p:nvGrpSpPr>
          <p:grpSpPr>
            <a:xfrm rot="-5400000">
              <a:off x="1277650" y="-37350"/>
              <a:ext cx="138900" cy="594300"/>
              <a:chOff x="259800" y="2501375"/>
              <a:chExt cx="138900" cy="594300"/>
            </a:xfrm>
          </p:grpSpPr>
          <p:sp>
            <p:nvSpPr>
              <p:cNvPr id="250" name="Google Shape;250;p16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" name="Google Shape;252;p16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53" name="Google Shape;253;p16"/>
            <p:cNvGrpSpPr/>
            <p:nvPr/>
          </p:nvGrpSpPr>
          <p:grpSpPr>
            <a:xfrm rot="-8999956">
              <a:off x="5099264" y="4264372"/>
              <a:ext cx="1728862" cy="1789510"/>
              <a:chOff x="-433626" y="-754650"/>
              <a:chExt cx="1728900" cy="1789549"/>
            </a:xfrm>
          </p:grpSpPr>
          <p:sp>
            <p:nvSpPr>
              <p:cNvPr id="254" name="Google Shape;254;p16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5" name="Google Shape;255;p16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256" name="Google Shape;256;p16"/>
          <p:cNvSpPr txBox="1"/>
          <p:nvPr>
            <p:ph idx="1" type="subTitle"/>
          </p:nvPr>
        </p:nvSpPr>
        <p:spPr>
          <a:xfrm>
            <a:off x="5184012" y="3230350"/>
            <a:ext cx="317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7" name="Google Shape;257;p16"/>
          <p:cNvSpPr txBox="1"/>
          <p:nvPr>
            <p:ph idx="2" type="subTitle"/>
          </p:nvPr>
        </p:nvSpPr>
        <p:spPr>
          <a:xfrm>
            <a:off x="786300" y="3230350"/>
            <a:ext cx="317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8" name="Google Shape;258;p16"/>
          <p:cNvSpPr txBox="1"/>
          <p:nvPr>
            <p:ph idx="3" type="subTitle"/>
          </p:nvPr>
        </p:nvSpPr>
        <p:spPr>
          <a:xfrm>
            <a:off x="5184001" y="2205100"/>
            <a:ext cx="3173700" cy="111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259" name="Google Shape;259;p16"/>
          <p:cNvSpPr txBox="1"/>
          <p:nvPr>
            <p:ph idx="4" type="subTitle"/>
          </p:nvPr>
        </p:nvSpPr>
        <p:spPr>
          <a:xfrm>
            <a:off x="786300" y="2205100"/>
            <a:ext cx="3173700" cy="111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yne"/>
              <a:buNone/>
              <a:defRPr sz="24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260" name="Google Shape;260;p16"/>
          <p:cNvSpPr txBox="1"/>
          <p:nvPr>
            <p:ph type="title"/>
          </p:nvPr>
        </p:nvSpPr>
        <p:spPr>
          <a:xfrm>
            <a:off x="720000" y="42897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1" name="Google Shape;261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7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4" name="Google Shape;264;p17"/>
          <p:cNvGrpSpPr/>
          <p:nvPr/>
        </p:nvGrpSpPr>
        <p:grpSpPr>
          <a:xfrm>
            <a:off x="-398426" y="-833272"/>
            <a:ext cx="9992712" cy="6691445"/>
            <a:chOff x="-398426" y="-833272"/>
            <a:chExt cx="9992712" cy="6691445"/>
          </a:xfrm>
        </p:grpSpPr>
        <p:grpSp>
          <p:nvGrpSpPr>
            <p:cNvPr id="265" name="Google Shape;265;p17"/>
            <p:cNvGrpSpPr/>
            <p:nvPr/>
          </p:nvGrpSpPr>
          <p:grpSpPr>
            <a:xfrm rot="-5400000">
              <a:off x="-428749" y="-802949"/>
              <a:ext cx="1789547" cy="1728900"/>
              <a:chOff x="7777000" y="-567402"/>
              <a:chExt cx="1789547" cy="1728900"/>
            </a:xfrm>
          </p:grpSpPr>
          <p:sp>
            <p:nvSpPr>
              <p:cNvPr id="266" name="Google Shape;266;p17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68" name="Google Shape;268;p17"/>
            <p:cNvGrpSpPr/>
            <p:nvPr/>
          </p:nvGrpSpPr>
          <p:grpSpPr>
            <a:xfrm rot="-5400000">
              <a:off x="8153925" y="-37350"/>
              <a:ext cx="138900" cy="594300"/>
              <a:chOff x="259800" y="2501375"/>
              <a:chExt cx="138900" cy="594300"/>
            </a:xfrm>
          </p:grpSpPr>
          <p:sp>
            <p:nvSpPr>
              <p:cNvPr id="269" name="Google Shape;269;p17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72" name="Google Shape;272;p17"/>
            <p:cNvGrpSpPr/>
            <p:nvPr/>
          </p:nvGrpSpPr>
          <p:grpSpPr>
            <a:xfrm rot="10800000">
              <a:off x="7865386" y="4068624"/>
              <a:ext cx="1728900" cy="1789549"/>
              <a:chOff x="-433626" y="-754650"/>
              <a:chExt cx="1728900" cy="1789549"/>
            </a:xfrm>
          </p:grpSpPr>
          <p:sp>
            <p:nvSpPr>
              <p:cNvPr id="273" name="Google Shape;273;p17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74" name="Google Shape;274;p17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275" name="Google Shape;275;p17"/>
          <p:cNvSpPr txBox="1"/>
          <p:nvPr>
            <p:ph type="title"/>
          </p:nvPr>
        </p:nvSpPr>
        <p:spPr>
          <a:xfrm>
            <a:off x="1341125" y="2047600"/>
            <a:ext cx="64617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5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" name="Google Shape;276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/>
          <p:nvPr>
            <p:ph idx="2" type="pic"/>
          </p:nvPr>
        </p:nvSpPr>
        <p:spPr>
          <a:xfrm>
            <a:off x="-6650" y="-665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79" name="Google Shape;279;p18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0" name="Google Shape;280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9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83" name="Google Shape;283;p19"/>
          <p:cNvGrpSpPr/>
          <p:nvPr/>
        </p:nvGrpSpPr>
        <p:grpSpPr>
          <a:xfrm>
            <a:off x="-398426" y="-833272"/>
            <a:ext cx="9992712" cy="6691445"/>
            <a:chOff x="-398426" y="-833272"/>
            <a:chExt cx="9992712" cy="6691445"/>
          </a:xfrm>
        </p:grpSpPr>
        <p:grpSp>
          <p:nvGrpSpPr>
            <p:cNvPr id="284" name="Google Shape;284;p19"/>
            <p:cNvGrpSpPr/>
            <p:nvPr/>
          </p:nvGrpSpPr>
          <p:grpSpPr>
            <a:xfrm rot="-5400000">
              <a:off x="-428749" y="-802949"/>
              <a:ext cx="1789547" cy="1728900"/>
              <a:chOff x="7777000" y="-567402"/>
              <a:chExt cx="1789547" cy="1728900"/>
            </a:xfrm>
          </p:grpSpPr>
          <p:sp>
            <p:nvSpPr>
              <p:cNvPr id="285" name="Google Shape;285;p19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87" name="Google Shape;287;p19"/>
            <p:cNvGrpSpPr/>
            <p:nvPr/>
          </p:nvGrpSpPr>
          <p:grpSpPr>
            <a:xfrm rot="-5400000">
              <a:off x="8153925" y="-37350"/>
              <a:ext cx="138900" cy="594300"/>
              <a:chOff x="259800" y="2501375"/>
              <a:chExt cx="138900" cy="594300"/>
            </a:xfrm>
          </p:grpSpPr>
          <p:sp>
            <p:nvSpPr>
              <p:cNvPr id="288" name="Google Shape;288;p19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91" name="Google Shape;291;p19"/>
            <p:cNvGrpSpPr/>
            <p:nvPr/>
          </p:nvGrpSpPr>
          <p:grpSpPr>
            <a:xfrm rot="10800000">
              <a:off x="7865386" y="4068624"/>
              <a:ext cx="1728900" cy="1789549"/>
              <a:chOff x="-433626" y="-754650"/>
              <a:chExt cx="1728900" cy="1789549"/>
            </a:xfrm>
          </p:grpSpPr>
          <p:sp>
            <p:nvSpPr>
              <p:cNvPr id="292" name="Google Shape;292;p19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294" name="Google Shape;294;p19"/>
          <p:cNvSpPr txBox="1"/>
          <p:nvPr>
            <p:ph hasCustomPrompt="1" type="title"/>
          </p:nvPr>
        </p:nvSpPr>
        <p:spPr>
          <a:xfrm>
            <a:off x="2085050" y="2084125"/>
            <a:ext cx="4974000" cy="8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5" name="Google Shape;295;p19"/>
          <p:cNvSpPr txBox="1"/>
          <p:nvPr>
            <p:ph idx="1" type="subTitle"/>
          </p:nvPr>
        </p:nvSpPr>
        <p:spPr>
          <a:xfrm>
            <a:off x="2085050" y="2927100"/>
            <a:ext cx="4974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6" name="Google Shape;29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" name="Google Shape;29;p3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Google Shape;30;p3"/>
          <p:cNvSpPr txBox="1"/>
          <p:nvPr>
            <p:ph type="title"/>
          </p:nvPr>
        </p:nvSpPr>
        <p:spPr>
          <a:xfrm>
            <a:off x="720000" y="42897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1" name="Google Shape;31;p3"/>
          <p:cNvGrpSpPr/>
          <p:nvPr/>
        </p:nvGrpSpPr>
        <p:grpSpPr>
          <a:xfrm>
            <a:off x="6903525" y="-981843"/>
            <a:ext cx="3017602" cy="5934093"/>
            <a:chOff x="6903525" y="-981843"/>
            <a:chExt cx="3017602" cy="5934093"/>
          </a:xfrm>
        </p:grpSpPr>
        <p:grpSp>
          <p:nvGrpSpPr>
            <p:cNvPr id="32" name="Google Shape;32;p3"/>
            <p:cNvGrpSpPr/>
            <p:nvPr/>
          </p:nvGrpSpPr>
          <p:grpSpPr>
            <a:xfrm>
              <a:off x="6903525" y="4815150"/>
              <a:ext cx="593700" cy="137100"/>
              <a:chOff x="8290500" y="4746600"/>
              <a:chExt cx="593700" cy="137100"/>
            </a:xfrm>
          </p:grpSpPr>
          <p:sp>
            <p:nvSpPr>
              <p:cNvPr id="33" name="Google Shape;33;p3"/>
              <p:cNvSpPr/>
              <p:nvPr/>
            </p:nvSpPr>
            <p:spPr>
              <a:xfrm>
                <a:off x="82905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8517900" y="4746600"/>
                <a:ext cx="138900" cy="137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87453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rot="-2700000">
              <a:off x="7782415" y="-602338"/>
              <a:ext cx="1789530" cy="1728883"/>
              <a:chOff x="7777000" y="-567402"/>
              <a:chExt cx="1789547" cy="1728900"/>
            </a:xfrm>
          </p:grpSpPr>
          <p:sp>
            <p:nvSpPr>
              <p:cNvPr id="37" name="Google Shape;37;p3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39" name="Google Shape;39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1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1" name="Google Shape;301;p21"/>
          <p:cNvSpPr txBox="1"/>
          <p:nvPr>
            <p:ph type="title"/>
          </p:nvPr>
        </p:nvSpPr>
        <p:spPr>
          <a:xfrm>
            <a:off x="5553850" y="1821450"/>
            <a:ext cx="263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2" name="Google Shape;302;p21"/>
          <p:cNvSpPr txBox="1"/>
          <p:nvPr>
            <p:ph idx="1" type="subTitle"/>
          </p:nvPr>
        </p:nvSpPr>
        <p:spPr>
          <a:xfrm>
            <a:off x="5553975" y="2317950"/>
            <a:ext cx="2630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3" name="Google Shape;303;p21"/>
          <p:cNvGrpSpPr/>
          <p:nvPr/>
        </p:nvGrpSpPr>
        <p:grpSpPr>
          <a:xfrm>
            <a:off x="-1054228" y="-656509"/>
            <a:ext cx="11095582" cy="6592198"/>
            <a:chOff x="-1054228" y="-656509"/>
            <a:chExt cx="11095582" cy="6592198"/>
          </a:xfrm>
        </p:grpSpPr>
        <p:grpSp>
          <p:nvGrpSpPr>
            <p:cNvPr id="304" name="Google Shape;304;p21"/>
            <p:cNvGrpSpPr/>
            <p:nvPr/>
          </p:nvGrpSpPr>
          <p:grpSpPr>
            <a:xfrm rot="-1800044">
              <a:off x="-741883" y="-324940"/>
              <a:ext cx="1789508" cy="1728862"/>
              <a:chOff x="7777000" y="-567402"/>
              <a:chExt cx="1789547" cy="1728900"/>
            </a:xfrm>
          </p:grpSpPr>
          <p:sp>
            <p:nvSpPr>
              <p:cNvPr id="305" name="Google Shape;305;p21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" name="Google Shape;306;p21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307" name="Google Shape;307;p21"/>
            <p:cNvGrpSpPr/>
            <p:nvPr/>
          </p:nvGrpSpPr>
          <p:grpSpPr>
            <a:xfrm rot="-5400000">
              <a:off x="4056875" y="4581625"/>
              <a:ext cx="138900" cy="594300"/>
              <a:chOff x="259800" y="2501375"/>
              <a:chExt cx="138900" cy="594300"/>
            </a:xfrm>
          </p:grpSpPr>
          <p:sp>
            <p:nvSpPr>
              <p:cNvPr id="308" name="Google Shape;308;p21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" name="Google Shape;309;p21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" name="Google Shape;310;p21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311" name="Google Shape;311;p21"/>
            <p:cNvGrpSpPr/>
            <p:nvPr/>
          </p:nvGrpSpPr>
          <p:grpSpPr>
            <a:xfrm rot="8999956">
              <a:off x="7980922" y="3833834"/>
              <a:ext cx="1728862" cy="1789510"/>
              <a:chOff x="-433626" y="-754650"/>
              <a:chExt cx="1728900" cy="1789549"/>
            </a:xfrm>
          </p:grpSpPr>
          <p:sp>
            <p:nvSpPr>
              <p:cNvPr id="312" name="Google Shape;312;p21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" name="Google Shape;313;p21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314" name="Google Shape;314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2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2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7" name="Google Shape;317;p22"/>
          <p:cNvSpPr txBox="1"/>
          <p:nvPr>
            <p:ph type="title"/>
          </p:nvPr>
        </p:nvSpPr>
        <p:spPr>
          <a:xfrm>
            <a:off x="1769850" y="1810725"/>
            <a:ext cx="5604300" cy="1764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oppins SemiBold"/>
              <a:buNone/>
              <a:defRPr b="0" sz="2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grpSp>
        <p:nvGrpSpPr>
          <p:cNvPr id="318" name="Google Shape;318;p22"/>
          <p:cNvGrpSpPr/>
          <p:nvPr/>
        </p:nvGrpSpPr>
        <p:grpSpPr>
          <a:xfrm>
            <a:off x="-604491" y="-496839"/>
            <a:ext cx="10396135" cy="6576542"/>
            <a:chOff x="-604491" y="-496839"/>
            <a:chExt cx="10396135" cy="6576542"/>
          </a:xfrm>
        </p:grpSpPr>
        <p:grpSp>
          <p:nvGrpSpPr>
            <p:cNvPr id="319" name="Google Shape;319;p22"/>
            <p:cNvGrpSpPr/>
            <p:nvPr/>
          </p:nvGrpSpPr>
          <p:grpSpPr>
            <a:xfrm>
              <a:off x="190350" y="191250"/>
              <a:ext cx="7295250" cy="2920850"/>
              <a:chOff x="190350" y="191250"/>
              <a:chExt cx="7295250" cy="2920850"/>
            </a:xfrm>
          </p:grpSpPr>
          <p:grpSp>
            <p:nvGrpSpPr>
              <p:cNvPr id="320" name="Google Shape;320;p22"/>
              <p:cNvGrpSpPr/>
              <p:nvPr/>
            </p:nvGrpSpPr>
            <p:grpSpPr>
              <a:xfrm>
                <a:off x="190350" y="2517800"/>
                <a:ext cx="138900" cy="594300"/>
                <a:chOff x="259800" y="2501375"/>
                <a:chExt cx="138900" cy="594300"/>
              </a:xfrm>
            </p:grpSpPr>
            <p:sp>
              <p:nvSpPr>
                <p:cNvPr id="321" name="Google Shape;321;p22"/>
                <p:cNvSpPr/>
                <p:nvPr/>
              </p:nvSpPr>
              <p:spPr>
                <a:xfrm>
                  <a:off x="259800" y="25013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22" name="Google Shape;322;p22"/>
                <p:cNvSpPr/>
                <p:nvPr/>
              </p:nvSpPr>
              <p:spPr>
                <a:xfrm>
                  <a:off x="259800" y="2729975"/>
                  <a:ext cx="138900" cy="1371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23" name="Google Shape;323;p22"/>
                <p:cNvSpPr/>
                <p:nvPr/>
              </p:nvSpPr>
              <p:spPr>
                <a:xfrm>
                  <a:off x="259800" y="29585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  <p:grpSp>
            <p:nvGrpSpPr>
              <p:cNvPr id="324" name="Google Shape;324;p22"/>
              <p:cNvGrpSpPr/>
              <p:nvPr/>
            </p:nvGrpSpPr>
            <p:grpSpPr>
              <a:xfrm>
                <a:off x="6891900" y="191250"/>
                <a:ext cx="593700" cy="137100"/>
                <a:chOff x="8290500" y="4746600"/>
                <a:chExt cx="593700" cy="137100"/>
              </a:xfrm>
            </p:grpSpPr>
            <p:sp>
              <p:nvSpPr>
                <p:cNvPr id="325" name="Google Shape;325;p22"/>
                <p:cNvSpPr/>
                <p:nvPr/>
              </p:nvSpPr>
              <p:spPr>
                <a:xfrm>
                  <a:off x="82905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26" name="Google Shape;326;p22"/>
                <p:cNvSpPr/>
                <p:nvPr/>
              </p:nvSpPr>
              <p:spPr>
                <a:xfrm>
                  <a:off x="8517900" y="4746600"/>
                  <a:ext cx="138900" cy="1371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27" name="Google Shape;327;p22"/>
                <p:cNvSpPr/>
                <p:nvPr/>
              </p:nvSpPr>
              <p:spPr>
                <a:xfrm>
                  <a:off x="87453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</p:grpSp>
        <p:sp>
          <p:nvSpPr>
            <p:cNvPr id="328" name="Google Shape;328;p22"/>
            <p:cNvSpPr/>
            <p:nvPr/>
          </p:nvSpPr>
          <p:spPr>
            <a:xfrm rot="10800000">
              <a:off x="-604491" y="-496839"/>
              <a:ext cx="1728600" cy="1727400"/>
            </a:xfrm>
            <a:prstGeom prst="arc">
              <a:avLst>
                <a:gd fmla="val 20606760" name="adj1"/>
                <a:gd fmla="val 12334934" name="adj2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triangl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grpSp>
          <p:nvGrpSpPr>
            <p:cNvPr id="329" name="Google Shape;329;p22"/>
            <p:cNvGrpSpPr/>
            <p:nvPr/>
          </p:nvGrpSpPr>
          <p:grpSpPr>
            <a:xfrm rot="7200044">
              <a:off x="7720113" y="3988947"/>
              <a:ext cx="1728862" cy="1789510"/>
              <a:chOff x="-433626" y="-754650"/>
              <a:chExt cx="1728900" cy="1789549"/>
            </a:xfrm>
          </p:grpSpPr>
          <p:sp>
            <p:nvSpPr>
              <p:cNvPr id="330" name="Google Shape;330;p22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31" name="Google Shape;331;p22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332" name="Google Shape;332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3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35" name="Google Shape;335;p23"/>
          <p:cNvGrpSpPr/>
          <p:nvPr/>
        </p:nvGrpSpPr>
        <p:grpSpPr>
          <a:xfrm>
            <a:off x="-604491" y="-496839"/>
            <a:ext cx="10396135" cy="6576542"/>
            <a:chOff x="-604491" y="-496839"/>
            <a:chExt cx="10396135" cy="6576542"/>
          </a:xfrm>
        </p:grpSpPr>
        <p:grpSp>
          <p:nvGrpSpPr>
            <p:cNvPr id="336" name="Google Shape;336;p23"/>
            <p:cNvGrpSpPr/>
            <p:nvPr/>
          </p:nvGrpSpPr>
          <p:grpSpPr>
            <a:xfrm>
              <a:off x="190350" y="191250"/>
              <a:ext cx="7295250" cy="2920850"/>
              <a:chOff x="190350" y="191250"/>
              <a:chExt cx="7295250" cy="2920850"/>
            </a:xfrm>
          </p:grpSpPr>
          <p:grpSp>
            <p:nvGrpSpPr>
              <p:cNvPr id="337" name="Google Shape;337;p23"/>
              <p:cNvGrpSpPr/>
              <p:nvPr/>
            </p:nvGrpSpPr>
            <p:grpSpPr>
              <a:xfrm>
                <a:off x="190350" y="2517800"/>
                <a:ext cx="138900" cy="594300"/>
                <a:chOff x="259800" y="2501375"/>
                <a:chExt cx="138900" cy="594300"/>
              </a:xfrm>
            </p:grpSpPr>
            <p:sp>
              <p:nvSpPr>
                <p:cNvPr id="338" name="Google Shape;338;p23"/>
                <p:cNvSpPr/>
                <p:nvPr/>
              </p:nvSpPr>
              <p:spPr>
                <a:xfrm>
                  <a:off x="259800" y="25013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39" name="Google Shape;339;p23"/>
                <p:cNvSpPr/>
                <p:nvPr/>
              </p:nvSpPr>
              <p:spPr>
                <a:xfrm>
                  <a:off x="259800" y="2729975"/>
                  <a:ext cx="138900" cy="1371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40" name="Google Shape;340;p23"/>
                <p:cNvSpPr/>
                <p:nvPr/>
              </p:nvSpPr>
              <p:spPr>
                <a:xfrm>
                  <a:off x="259800" y="29585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  <p:grpSp>
            <p:nvGrpSpPr>
              <p:cNvPr id="341" name="Google Shape;341;p23"/>
              <p:cNvGrpSpPr/>
              <p:nvPr/>
            </p:nvGrpSpPr>
            <p:grpSpPr>
              <a:xfrm>
                <a:off x="6891900" y="191250"/>
                <a:ext cx="593700" cy="137100"/>
                <a:chOff x="8290500" y="4746600"/>
                <a:chExt cx="593700" cy="137100"/>
              </a:xfrm>
            </p:grpSpPr>
            <p:sp>
              <p:nvSpPr>
                <p:cNvPr id="342" name="Google Shape;342;p23"/>
                <p:cNvSpPr/>
                <p:nvPr/>
              </p:nvSpPr>
              <p:spPr>
                <a:xfrm>
                  <a:off x="82905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43" name="Google Shape;343;p23"/>
                <p:cNvSpPr/>
                <p:nvPr/>
              </p:nvSpPr>
              <p:spPr>
                <a:xfrm>
                  <a:off x="8517900" y="4746600"/>
                  <a:ext cx="138900" cy="1371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44" name="Google Shape;344;p23"/>
                <p:cNvSpPr/>
                <p:nvPr/>
              </p:nvSpPr>
              <p:spPr>
                <a:xfrm>
                  <a:off x="87453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</p:grpSp>
        <p:grpSp>
          <p:nvGrpSpPr>
            <p:cNvPr id="345" name="Google Shape;345;p23"/>
            <p:cNvGrpSpPr/>
            <p:nvPr/>
          </p:nvGrpSpPr>
          <p:grpSpPr>
            <a:xfrm>
              <a:off x="-604491" y="-496839"/>
              <a:ext cx="10396135" cy="6576542"/>
              <a:chOff x="-604491" y="-496839"/>
              <a:chExt cx="10396135" cy="6576542"/>
            </a:xfrm>
          </p:grpSpPr>
          <p:sp>
            <p:nvSpPr>
              <p:cNvPr id="346" name="Google Shape;346;p23"/>
              <p:cNvSpPr/>
              <p:nvPr/>
            </p:nvSpPr>
            <p:spPr>
              <a:xfrm rot="10800000">
                <a:off x="-604491" y="-496839"/>
                <a:ext cx="1728600" cy="1727400"/>
              </a:xfrm>
              <a:prstGeom prst="arc">
                <a:avLst>
                  <a:gd fmla="val 20606760" name="adj1"/>
                  <a:gd fmla="val 1233493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grpSp>
            <p:nvGrpSpPr>
              <p:cNvPr id="347" name="Google Shape;347;p23"/>
              <p:cNvGrpSpPr/>
              <p:nvPr/>
            </p:nvGrpSpPr>
            <p:grpSpPr>
              <a:xfrm rot="7200044">
                <a:off x="7720113" y="3988947"/>
                <a:ext cx="1728862" cy="1789510"/>
                <a:chOff x="-433626" y="-754650"/>
                <a:chExt cx="1728900" cy="1789549"/>
              </a:xfrm>
            </p:grpSpPr>
            <p:sp>
              <p:nvSpPr>
                <p:cNvPr id="348" name="Google Shape;348;p23"/>
                <p:cNvSpPr/>
                <p:nvPr/>
              </p:nvSpPr>
              <p:spPr>
                <a:xfrm rot="-10799403">
                  <a:off x="-433476" y="-754500"/>
                  <a:ext cx="1728600" cy="1727700"/>
                </a:xfrm>
                <a:prstGeom prst="arc">
                  <a:avLst>
                    <a:gd fmla="val 16200000" name="adj1"/>
                    <a:gd fmla="val 13155544" name="adj2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triangl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49" name="Google Shape;349;p23"/>
                <p:cNvSpPr/>
                <p:nvPr/>
              </p:nvSpPr>
              <p:spPr>
                <a:xfrm>
                  <a:off x="361376" y="895999"/>
                  <a:ext cx="138900" cy="138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</p:grpSp>
      </p:grpSp>
      <p:sp>
        <p:nvSpPr>
          <p:cNvPr id="350" name="Google Shape;350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4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53" name="Google Shape;353;p24"/>
          <p:cNvGrpSpPr/>
          <p:nvPr/>
        </p:nvGrpSpPr>
        <p:grpSpPr>
          <a:xfrm>
            <a:off x="-1054228" y="-656509"/>
            <a:ext cx="11095582" cy="6592198"/>
            <a:chOff x="-1054228" y="-656509"/>
            <a:chExt cx="11095582" cy="6592198"/>
          </a:xfrm>
        </p:grpSpPr>
        <p:grpSp>
          <p:nvGrpSpPr>
            <p:cNvPr id="354" name="Google Shape;354;p24"/>
            <p:cNvGrpSpPr/>
            <p:nvPr/>
          </p:nvGrpSpPr>
          <p:grpSpPr>
            <a:xfrm rot="-5400000">
              <a:off x="4056875" y="4581625"/>
              <a:ext cx="138900" cy="594300"/>
              <a:chOff x="259800" y="2501375"/>
              <a:chExt cx="138900" cy="594300"/>
            </a:xfrm>
          </p:grpSpPr>
          <p:sp>
            <p:nvSpPr>
              <p:cNvPr id="355" name="Google Shape;355;p24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6" name="Google Shape;356;p24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7" name="Google Shape;357;p24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358" name="Google Shape;358;p24"/>
            <p:cNvGrpSpPr/>
            <p:nvPr/>
          </p:nvGrpSpPr>
          <p:grpSpPr>
            <a:xfrm>
              <a:off x="-1054228" y="-656509"/>
              <a:ext cx="11095582" cy="6592198"/>
              <a:chOff x="-1054228" y="-656509"/>
              <a:chExt cx="11095582" cy="6592198"/>
            </a:xfrm>
          </p:grpSpPr>
          <p:grpSp>
            <p:nvGrpSpPr>
              <p:cNvPr id="359" name="Google Shape;359;p24"/>
              <p:cNvGrpSpPr/>
              <p:nvPr/>
            </p:nvGrpSpPr>
            <p:grpSpPr>
              <a:xfrm rot="-1800044">
                <a:off x="-741883" y="-324940"/>
                <a:ext cx="1789508" cy="1728862"/>
                <a:chOff x="7777000" y="-567402"/>
                <a:chExt cx="1789547" cy="1728900"/>
              </a:xfrm>
            </p:grpSpPr>
            <p:sp>
              <p:nvSpPr>
                <p:cNvPr id="360" name="Google Shape;360;p24"/>
                <p:cNvSpPr/>
                <p:nvPr/>
              </p:nvSpPr>
              <p:spPr>
                <a:xfrm rot="-5399403">
                  <a:off x="7838247" y="-566802"/>
                  <a:ext cx="1728600" cy="1727700"/>
                </a:xfrm>
                <a:prstGeom prst="arc">
                  <a:avLst>
                    <a:gd fmla="val 16200000" name="adj1"/>
                    <a:gd fmla="val 15007547" name="adj2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triangl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61" name="Google Shape;361;p24"/>
                <p:cNvSpPr/>
                <p:nvPr/>
              </p:nvSpPr>
              <p:spPr>
                <a:xfrm>
                  <a:off x="7777000" y="227601"/>
                  <a:ext cx="138900" cy="138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  <p:grpSp>
            <p:nvGrpSpPr>
              <p:cNvPr id="362" name="Google Shape;362;p24"/>
              <p:cNvGrpSpPr/>
              <p:nvPr/>
            </p:nvGrpSpPr>
            <p:grpSpPr>
              <a:xfrm rot="8999956">
                <a:off x="7980922" y="3833834"/>
                <a:ext cx="1728862" cy="1789510"/>
                <a:chOff x="-433626" y="-754650"/>
                <a:chExt cx="1728900" cy="1789549"/>
              </a:xfrm>
            </p:grpSpPr>
            <p:sp>
              <p:nvSpPr>
                <p:cNvPr id="363" name="Google Shape;363;p24"/>
                <p:cNvSpPr/>
                <p:nvPr/>
              </p:nvSpPr>
              <p:spPr>
                <a:xfrm rot="-10799403">
                  <a:off x="-433476" y="-754500"/>
                  <a:ext cx="1728600" cy="1727700"/>
                </a:xfrm>
                <a:prstGeom prst="arc">
                  <a:avLst>
                    <a:gd fmla="val 16200000" name="adj1"/>
                    <a:gd fmla="val 13155544" name="adj2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triangl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364" name="Google Shape;364;p24"/>
                <p:cNvSpPr/>
                <p:nvPr/>
              </p:nvSpPr>
              <p:spPr>
                <a:xfrm>
                  <a:off x="361376" y="895999"/>
                  <a:ext cx="138900" cy="138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</p:grpSp>
      </p:grpSp>
      <p:sp>
        <p:nvSpPr>
          <p:cNvPr id="365" name="Google Shape;365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68" name="Google Shape;368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9" name="Google Shape;36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" name="Google Shape;42;p4"/>
          <p:cNvSpPr txBox="1"/>
          <p:nvPr>
            <p:ph type="title"/>
          </p:nvPr>
        </p:nvSpPr>
        <p:spPr>
          <a:xfrm>
            <a:off x="1958550" y="2166900"/>
            <a:ext cx="5226900" cy="1303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b="0" sz="18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3" name="Google Shape;43;p4"/>
          <p:cNvGrpSpPr/>
          <p:nvPr/>
        </p:nvGrpSpPr>
        <p:grpSpPr>
          <a:xfrm>
            <a:off x="-604491" y="-496839"/>
            <a:ext cx="10396135" cy="6576542"/>
            <a:chOff x="-604491" y="-496839"/>
            <a:chExt cx="10396135" cy="6576542"/>
          </a:xfrm>
        </p:grpSpPr>
        <p:grpSp>
          <p:nvGrpSpPr>
            <p:cNvPr id="44" name="Google Shape;44;p4"/>
            <p:cNvGrpSpPr/>
            <p:nvPr/>
          </p:nvGrpSpPr>
          <p:grpSpPr>
            <a:xfrm>
              <a:off x="190350" y="2517800"/>
              <a:ext cx="138900" cy="594300"/>
              <a:chOff x="259800" y="2501375"/>
              <a:chExt cx="138900" cy="594300"/>
            </a:xfrm>
          </p:grpSpPr>
          <p:sp>
            <p:nvSpPr>
              <p:cNvPr id="45" name="Google Shape;45;p4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46" name="Google Shape;46;p4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48" name="Google Shape;48;p4"/>
            <p:cNvGrpSpPr/>
            <p:nvPr/>
          </p:nvGrpSpPr>
          <p:grpSpPr>
            <a:xfrm>
              <a:off x="6891900" y="191250"/>
              <a:ext cx="593700" cy="137100"/>
              <a:chOff x="8290500" y="4746600"/>
              <a:chExt cx="593700" cy="137100"/>
            </a:xfrm>
          </p:grpSpPr>
          <p:sp>
            <p:nvSpPr>
              <p:cNvPr id="49" name="Google Shape;49;p4"/>
              <p:cNvSpPr/>
              <p:nvPr/>
            </p:nvSpPr>
            <p:spPr>
              <a:xfrm>
                <a:off x="82905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8517900" y="4746600"/>
                <a:ext cx="138900" cy="137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87453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52" name="Google Shape;52;p4"/>
            <p:cNvSpPr/>
            <p:nvPr/>
          </p:nvSpPr>
          <p:spPr>
            <a:xfrm rot="10800000">
              <a:off x="-604491" y="-496839"/>
              <a:ext cx="1728600" cy="1727400"/>
            </a:xfrm>
            <a:prstGeom prst="arc">
              <a:avLst>
                <a:gd fmla="val 20606760" name="adj1"/>
                <a:gd fmla="val 12334934" name="adj2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triangl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grpSp>
          <p:nvGrpSpPr>
            <p:cNvPr id="53" name="Google Shape;53;p4"/>
            <p:cNvGrpSpPr/>
            <p:nvPr/>
          </p:nvGrpSpPr>
          <p:grpSpPr>
            <a:xfrm rot="7200044">
              <a:off x="7720113" y="3988947"/>
              <a:ext cx="1728862" cy="1789510"/>
              <a:chOff x="-433626" y="-754650"/>
              <a:chExt cx="1728900" cy="1789549"/>
            </a:xfrm>
          </p:grpSpPr>
          <p:sp>
            <p:nvSpPr>
              <p:cNvPr id="54" name="Google Shape;54;p4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56" name="Google Shape;56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" name="Google Shape;59;p5"/>
          <p:cNvSpPr txBox="1"/>
          <p:nvPr>
            <p:ph idx="1" type="subTitle"/>
          </p:nvPr>
        </p:nvSpPr>
        <p:spPr>
          <a:xfrm>
            <a:off x="713225" y="1449374"/>
            <a:ext cx="77175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0" name="Google Shape;60;p5"/>
          <p:cNvGrpSpPr/>
          <p:nvPr/>
        </p:nvGrpSpPr>
        <p:grpSpPr>
          <a:xfrm>
            <a:off x="-936206" y="-1003156"/>
            <a:ext cx="11061304" cy="7369383"/>
            <a:chOff x="-936206" y="-1003156"/>
            <a:chExt cx="11061304" cy="7369383"/>
          </a:xfrm>
        </p:grpSpPr>
        <p:grpSp>
          <p:nvGrpSpPr>
            <p:cNvPr id="61" name="Google Shape;61;p5"/>
            <p:cNvGrpSpPr/>
            <p:nvPr/>
          </p:nvGrpSpPr>
          <p:grpSpPr>
            <a:xfrm rot="-887781">
              <a:off x="8144332" y="-803298"/>
              <a:ext cx="1789659" cy="1729008"/>
              <a:chOff x="7777000" y="-567402"/>
              <a:chExt cx="1789547" cy="1728900"/>
            </a:xfrm>
          </p:grpSpPr>
          <p:sp>
            <p:nvSpPr>
              <p:cNvPr id="62" name="Google Shape;62;p5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3" name="Google Shape;63;p5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64" name="Google Shape;64;p5"/>
            <p:cNvGrpSpPr/>
            <p:nvPr/>
          </p:nvGrpSpPr>
          <p:grpSpPr>
            <a:xfrm rot="-5400000">
              <a:off x="1277650" y="-37350"/>
              <a:ext cx="138900" cy="594300"/>
              <a:chOff x="259800" y="2501375"/>
              <a:chExt cx="138900" cy="594300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7" name="Google Shape;67;p5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68" name="Google Shape;68;p5"/>
            <p:cNvGrpSpPr/>
            <p:nvPr/>
          </p:nvGrpSpPr>
          <p:grpSpPr>
            <a:xfrm rot="-8999956">
              <a:off x="-604636" y="4264372"/>
              <a:ext cx="1728862" cy="1789510"/>
              <a:chOff x="-433626" y="-754650"/>
              <a:chExt cx="1728900" cy="1789549"/>
            </a:xfrm>
          </p:grpSpPr>
          <p:sp>
            <p:nvSpPr>
              <p:cNvPr id="69" name="Google Shape;69;p5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" name="Google Shape;70;p5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71" name="Google Shape;71;p5"/>
          <p:cNvSpPr txBox="1"/>
          <p:nvPr>
            <p:ph type="title"/>
          </p:nvPr>
        </p:nvSpPr>
        <p:spPr>
          <a:xfrm>
            <a:off x="720000" y="42897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" name="Google Shape;72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" name="Google Shape;75;p6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6" name="Google Shape;76;p6"/>
          <p:cNvSpPr txBox="1"/>
          <p:nvPr>
            <p:ph idx="1" type="subTitle"/>
          </p:nvPr>
        </p:nvSpPr>
        <p:spPr>
          <a:xfrm>
            <a:off x="720000" y="1450802"/>
            <a:ext cx="7710900" cy="12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77" name="Google Shape;77;p6"/>
          <p:cNvGrpSpPr/>
          <p:nvPr/>
        </p:nvGrpSpPr>
        <p:grpSpPr>
          <a:xfrm>
            <a:off x="1049950" y="-1134309"/>
            <a:ext cx="9195669" cy="7500536"/>
            <a:chOff x="1049950" y="-1134309"/>
            <a:chExt cx="9195669" cy="7500536"/>
          </a:xfrm>
        </p:grpSpPr>
        <p:grpSp>
          <p:nvGrpSpPr>
            <p:cNvPr id="78" name="Google Shape;78;p6"/>
            <p:cNvGrpSpPr/>
            <p:nvPr/>
          </p:nvGrpSpPr>
          <p:grpSpPr>
            <a:xfrm rot="-1800044">
              <a:off x="8143767" y="-802740"/>
              <a:ext cx="1789508" cy="1728862"/>
              <a:chOff x="7777000" y="-567402"/>
              <a:chExt cx="1789547" cy="1728900"/>
            </a:xfrm>
          </p:grpSpPr>
          <p:sp>
            <p:nvSpPr>
              <p:cNvPr id="79" name="Google Shape;79;p6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" name="Google Shape;80;p6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81" name="Google Shape;81;p6"/>
            <p:cNvGrpSpPr/>
            <p:nvPr/>
          </p:nvGrpSpPr>
          <p:grpSpPr>
            <a:xfrm rot="-5400000">
              <a:off x="1277650" y="-37350"/>
              <a:ext cx="138900" cy="594300"/>
              <a:chOff x="259800" y="2501375"/>
              <a:chExt cx="138900" cy="594300"/>
            </a:xfrm>
          </p:grpSpPr>
          <p:sp>
            <p:nvSpPr>
              <p:cNvPr id="82" name="Google Shape;82;p6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" name="Google Shape;83;p6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4" name="Google Shape;84;p6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85" name="Google Shape;85;p6"/>
            <p:cNvGrpSpPr/>
            <p:nvPr/>
          </p:nvGrpSpPr>
          <p:grpSpPr>
            <a:xfrm rot="-8999956">
              <a:off x="5099264" y="4264372"/>
              <a:ext cx="1728862" cy="1789510"/>
              <a:chOff x="-433626" y="-754650"/>
              <a:chExt cx="1728900" cy="1789549"/>
            </a:xfrm>
          </p:grpSpPr>
          <p:sp>
            <p:nvSpPr>
              <p:cNvPr id="86" name="Google Shape;86;p6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7" name="Google Shape;87;p6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1" name="Google Shape;91;p7"/>
          <p:cNvSpPr txBox="1"/>
          <p:nvPr>
            <p:ph idx="1" type="subTitle"/>
          </p:nvPr>
        </p:nvSpPr>
        <p:spPr>
          <a:xfrm>
            <a:off x="720000" y="1453775"/>
            <a:ext cx="6859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2" name="Google Shape;92;p7"/>
          <p:cNvSpPr txBox="1"/>
          <p:nvPr>
            <p:ph type="title"/>
          </p:nvPr>
        </p:nvSpPr>
        <p:spPr>
          <a:xfrm>
            <a:off x="720000" y="42897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3" name="Google Shape;93;p7"/>
          <p:cNvGrpSpPr/>
          <p:nvPr/>
        </p:nvGrpSpPr>
        <p:grpSpPr>
          <a:xfrm>
            <a:off x="-1185642" y="-1026896"/>
            <a:ext cx="11324182" cy="6235559"/>
            <a:chOff x="-1185642" y="-1026896"/>
            <a:chExt cx="11324182" cy="6235559"/>
          </a:xfrm>
        </p:grpSpPr>
        <p:grpSp>
          <p:nvGrpSpPr>
            <p:cNvPr id="94" name="Google Shape;94;p7"/>
            <p:cNvGrpSpPr/>
            <p:nvPr/>
          </p:nvGrpSpPr>
          <p:grpSpPr>
            <a:xfrm>
              <a:off x="-1185642" y="2557150"/>
              <a:ext cx="10139292" cy="2651513"/>
              <a:chOff x="-1185642" y="2557150"/>
              <a:chExt cx="10139292" cy="2651513"/>
            </a:xfrm>
          </p:grpSpPr>
          <p:grpSp>
            <p:nvGrpSpPr>
              <p:cNvPr id="95" name="Google Shape;95;p7"/>
              <p:cNvGrpSpPr/>
              <p:nvPr/>
            </p:nvGrpSpPr>
            <p:grpSpPr>
              <a:xfrm>
                <a:off x="8814750" y="2557150"/>
                <a:ext cx="138900" cy="594300"/>
                <a:chOff x="259800" y="2501375"/>
                <a:chExt cx="138900" cy="594300"/>
              </a:xfrm>
            </p:grpSpPr>
            <p:sp>
              <p:nvSpPr>
                <p:cNvPr id="96" name="Google Shape;96;p7"/>
                <p:cNvSpPr/>
                <p:nvPr/>
              </p:nvSpPr>
              <p:spPr>
                <a:xfrm>
                  <a:off x="259800" y="25013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97" name="Google Shape;97;p7"/>
                <p:cNvSpPr/>
                <p:nvPr/>
              </p:nvSpPr>
              <p:spPr>
                <a:xfrm>
                  <a:off x="259800" y="2729975"/>
                  <a:ext cx="138900" cy="1371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98" name="Google Shape;98;p7"/>
                <p:cNvSpPr/>
                <p:nvPr/>
              </p:nvSpPr>
              <p:spPr>
                <a:xfrm>
                  <a:off x="259800" y="2958575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  <p:sp>
            <p:nvSpPr>
              <p:cNvPr id="99" name="Google Shape;99;p7"/>
              <p:cNvSpPr/>
              <p:nvPr/>
            </p:nvSpPr>
            <p:spPr>
              <a:xfrm rot="10530084">
                <a:off x="-1120505" y="3415898"/>
                <a:ext cx="1728826" cy="1727630"/>
              </a:xfrm>
              <a:prstGeom prst="arc">
                <a:avLst>
                  <a:gd fmla="val 14305241" name="adj1"/>
                  <a:gd fmla="val 1233493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grpSp>
            <p:nvGrpSpPr>
              <p:cNvPr id="100" name="Google Shape;100;p7"/>
              <p:cNvGrpSpPr/>
              <p:nvPr/>
            </p:nvGrpSpPr>
            <p:grpSpPr>
              <a:xfrm>
                <a:off x="3790575" y="4815150"/>
                <a:ext cx="593700" cy="137100"/>
                <a:chOff x="8290500" y="4746600"/>
                <a:chExt cx="593700" cy="137100"/>
              </a:xfrm>
            </p:grpSpPr>
            <p:sp>
              <p:nvSpPr>
                <p:cNvPr id="101" name="Google Shape;101;p7"/>
                <p:cNvSpPr/>
                <p:nvPr/>
              </p:nvSpPr>
              <p:spPr>
                <a:xfrm>
                  <a:off x="82905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102" name="Google Shape;102;p7"/>
                <p:cNvSpPr/>
                <p:nvPr/>
              </p:nvSpPr>
              <p:spPr>
                <a:xfrm>
                  <a:off x="8517900" y="4746600"/>
                  <a:ext cx="138900" cy="1371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103" name="Google Shape;103;p7"/>
                <p:cNvSpPr/>
                <p:nvPr/>
              </p:nvSpPr>
              <p:spPr>
                <a:xfrm>
                  <a:off x="8745300" y="4746600"/>
                  <a:ext cx="138900" cy="137100"/>
                </a:xfrm>
                <a:prstGeom prst="star4">
                  <a:avLst>
                    <a:gd fmla="val 30252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</p:grpSp>
        <p:grpSp>
          <p:nvGrpSpPr>
            <p:cNvPr id="104" name="Google Shape;104;p7"/>
            <p:cNvGrpSpPr/>
            <p:nvPr/>
          </p:nvGrpSpPr>
          <p:grpSpPr>
            <a:xfrm>
              <a:off x="7991740" y="-1026896"/>
              <a:ext cx="2146800" cy="2146200"/>
              <a:chOff x="7991740" y="-1026896"/>
              <a:chExt cx="2146800" cy="2146200"/>
            </a:xfrm>
          </p:grpSpPr>
          <p:sp>
            <p:nvSpPr>
              <p:cNvPr id="105" name="Google Shape;105;p7"/>
              <p:cNvSpPr/>
              <p:nvPr/>
            </p:nvSpPr>
            <p:spPr>
              <a:xfrm rot="-9814103">
                <a:off x="8200788" y="-817674"/>
                <a:ext cx="1728704" cy="1727756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06" name="Google Shape;106;p7"/>
              <p:cNvSpPr/>
              <p:nvPr/>
            </p:nvSpPr>
            <p:spPr>
              <a:xfrm rot="7425">
                <a:off x="8817004" y="814077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107" name="Google Shape;107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0" name="Google Shape;110;p8"/>
          <p:cNvSpPr txBox="1"/>
          <p:nvPr>
            <p:ph type="title"/>
          </p:nvPr>
        </p:nvSpPr>
        <p:spPr>
          <a:xfrm>
            <a:off x="2057700" y="2042625"/>
            <a:ext cx="5028600" cy="1179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b="0" sz="1800"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11" name="Google Shape;111;p8"/>
          <p:cNvGrpSpPr/>
          <p:nvPr/>
        </p:nvGrpSpPr>
        <p:grpSpPr>
          <a:xfrm>
            <a:off x="190350" y="191250"/>
            <a:ext cx="7181900" cy="4017075"/>
            <a:chOff x="190350" y="191250"/>
            <a:chExt cx="7181900" cy="4017075"/>
          </a:xfrm>
        </p:grpSpPr>
        <p:grpSp>
          <p:nvGrpSpPr>
            <p:cNvPr id="112" name="Google Shape;112;p8"/>
            <p:cNvGrpSpPr/>
            <p:nvPr/>
          </p:nvGrpSpPr>
          <p:grpSpPr>
            <a:xfrm>
              <a:off x="6778550" y="191250"/>
              <a:ext cx="593700" cy="137100"/>
              <a:chOff x="8290500" y="4746600"/>
              <a:chExt cx="593700" cy="137100"/>
            </a:xfrm>
          </p:grpSpPr>
          <p:sp>
            <p:nvSpPr>
              <p:cNvPr id="113" name="Google Shape;113;p8"/>
              <p:cNvSpPr/>
              <p:nvPr/>
            </p:nvSpPr>
            <p:spPr>
              <a:xfrm>
                <a:off x="82905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14" name="Google Shape;114;p8"/>
              <p:cNvSpPr/>
              <p:nvPr/>
            </p:nvSpPr>
            <p:spPr>
              <a:xfrm>
                <a:off x="8517900" y="4746600"/>
                <a:ext cx="138900" cy="137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15" name="Google Shape;115;p8"/>
              <p:cNvSpPr/>
              <p:nvPr/>
            </p:nvSpPr>
            <p:spPr>
              <a:xfrm>
                <a:off x="8745300" y="4746600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16" name="Google Shape;116;p8"/>
            <p:cNvGrpSpPr/>
            <p:nvPr/>
          </p:nvGrpSpPr>
          <p:grpSpPr>
            <a:xfrm>
              <a:off x="190350" y="3614025"/>
              <a:ext cx="138900" cy="594300"/>
              <a:chOff x="259800" y="2501375"/>
              <a:chExt cx="138900" cy="594300"/>
            </a:xfrm>
          </p:grpSpPr>
          <p:sp>
            <p:nvSpPr>
              <p:cNvPr id="117" name="Google Shape;117;p8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18" name="Google Shape;118;p8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19" name="Google Shape;119;p8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120" name="Google Shape;120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9"/>
          <p:cNvSpPr/>
          <p:nvPr/>
        </p:nvSpPr>
        <p:spPr>
          <a:xfrm flipH="1"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3" name="Google Shape;123;p9"/>
          <p:cNvSpPr txBox="1"/>
          <p:nvPr>
            <p:ph type="title"/>
          </p:nvPr>
        </p:nvSpPr>
        <p:spPr>
          <a:xfrm>
            <a:off x="889475" y="980750"/>
            <a:ext cx="6861000" cy="69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4" name="Google Shape;124;p9"/>
          <p:cNvSpPr txBox="1"/>
          <p:nvPr>
            <p:ph idx="1" type="subTitle"/>
          </p:nvPr>
        </p:nvSpPr>
        <p:spPr>
          <a:xfrm>
            <a:off x="889475" y="1833150"/>
            <a:ext cx="6861000" cy="15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5" name="Google Shape;125;p9"/>
          <p:cNvGrpSpPr/>
          <p:nvPr/>
        </p:nvGrpSpPr>
        <p:grpSpPr>
          <a:xfrm>
            <a:off x="-936206" y="-1134309"/>
            <a:ext cx="11181825" cy="7500536"/>
            <a:chOff x="-936206" y="-1134309"/>
            <a:chExt cx="11181825" cy="7500536"/>
          </a:xfrm>
        </p:grpSpPr>
        <p:grpSp>
          <p:nvGrpSpPr>
            <p:cNvPr id="126" name="Google Shape;126;p9"/>
            <p:cNvGrpSpPr/>
            <p:nvPr/>
          </p:nvGrpSpPr>
          <p:grpSpPr>
            <a:xfrm rot="-1800044">
              <a:off x="8143767" y="-802740"/>
              <a:ext cx="1789508" cy="1728862"/>
              <a:chOff x="7777000" y="-567402"/>
              <a:chExt cx="1789547" cy="1728900"/>
            </a:xfrm>
          </p:grpSpPr>
          <p:sp>
            <p:nvSpPr>
              <p:cNvPr id="127" name="Google Shape;127;p9"/>
              <p:cNvSpPr/>
              <p:nvPr/>
            </p:nvSpPr>
            <p:spPr>
              <a:xfrm rot="-5399403">
                <a:off x="7838247" y="-566802"/>
                <a:ext cx="1728600" cy="1727700"/>
              </a:xfrm>
              <a:prstGeom prst="arc">
                <a:avLst>
                  <a:gd fmla="val 16200000" name="adj1"/>
                  <a:gd fmla="val 15007547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28" name="Google Shape;128;p9"/>
              <p:cNvSpPr/>
              <p:nvPr/>
            </p:nvSpPr>
            <p:spPr>
              <a:xfrm>
                <a:off x="7777000" y="227601"/>
                <a:ext cx="138900" cy="138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29" name="Google Shape;129;p9"/>
            <p:cNvGrpSpPr/>
            <p:nvPr/>
          </p:nvGrpSpPr>
          <p:grpSpPr>
            <a:xfrm rot="-5400000">
              <a:off x="4644025" y="-37350"/>
              <a:ext cx="138900" cy="594300"/>
              <a:chOff x="259800" y="2501375"/>
              <a:chExt cx="138900" cy="594300"/>
            </a:xfrm>
          </p:grpSpPr>
          <p:sp>
            <p:nvSpPr>
              <p:cNvPr id="130" name="Google Shape;130;p9"/>
              <p:cNvSpPr/>
              <p:nvPr/>
            </p:nvSpPr>
            <p:spPr>
              <a:xfrm>
                <a:off x="259800" y="25013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31" name="Google Shape;131;p9"/>
              <p:cNvSpPr/>
              <p:nvPr/>
            </p:nvSpPr>
            <p:spPr>
              <a:xfrm>
                <a:off x="259800" y="2729975"/>
                <a:ext cx="138900" cy="137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32" name="Google Shape;132;p9"/>
              <p:cNvSpPr/>
              <p:nvPr/>
            </p:nvSpPr>
            <p:spPr>
              <a:xfrm>
                <a:off x="259800" y="2958575"/>
                <a:ext cx="138900" cy="137100"/>
              </a:xfrm>
              <a:prstGeom prst="star4">
                <a:avLst>
                  <a:gd fmla="val 30252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33" name="Google Shape;133;p9"/>
            <p:cNvGrpSpPr/>
            <p:nvPr/>
          </p:nvGrpSpPr>
          <p:grpSpPr>
            <a:xfrm rot="-8999956">
              <a:off x="-604636" y="4264372"/>
              <a:ext cx="1728862" cy="1789510"/>
              <a:chOff x="-433626" y="-754650"/>
              <a:chExt cx="1728900" cy="1789549"/>
            </a:xfrm>
          </p:grpSpPr>
          <p:sp>
            <p:nvSpPr>
              <p:cNvPr id="134" name="Google Shape;134;p9"/>
              <p:cNvSpPr/>
              <p:nvPr/>
            </p:nvSpPr>
            <p:spPr>
              <a:xfrm rot="-10799403">
                <a:off x="-433476" y="-754500"/>
                <a:ext cx="1728600" cy="1727700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35" name="Google Shape;135;p9"/>
              <p:cNvSpPr/>
              <p:nvPr/>
            </p:nvSpPr>
            <p:spPr>
              <a:xfrm>
                <a:off x="361376" y="895999"/>
                <a:ext cx="138900" cy="138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136" name="Google Shape;136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/>
          <p:nvPr/>
        </p:nvSpPr>
        <p:spPr>
          <a:xfrm>
            <a:off x="259800" y="259800"/>
            <a:ext cx="8624400" cy="4623900"/>
          </a:xfrm>
          <a:prstGeom prst="snip2DiagRect">
            <a:avLst>
              <a:gd fmla="val 0" name="adj1"/>
              <a:gd fmla="val 5571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9" name="Google Shape;139;p10"/>
          <p:cNvSpPr txBox="1"/>
          <p:nvPr>
            <p:ph type="title"/>
          </p:nvPr>
        </p:nvSpPr>
        <p:spPr>
          <a:xfrm>
            <a:off x="889475" y="1111485"/>
            <a:ext cx="433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0" name="Google Shape;140;p10"/>
          <p:cNvSpPr txBox="1"/>
          <p:nvPr>
            <p:ph idx="1" type="subTitle"/>
          </p:nvPr>
        </p:nvSpPr>
        <p:spPr>
          <a:xfrm>
            <a:off x="889475" y="1833162"/>
            <a:ext cx="4337100" cy="1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1" name="Google Shape;141;p10"/>
          <p:cNvGrpSpPr/>
          <p:nvPr/>
        </p:nvGrpSpPr>
        <p:grpSpPr>
          <a:xfrm>
            <a:off x="-878491" y="-990957"/>
            <a:ext cx="10992084" cy="7299947"/>
            <a:chOff x="-878491" y="-990957"/>
            <a:chExt cx="10992084" cy="7299947"/>
          </a:xfrm>
        </p:grpSpPr>
        <p:grpSp>
          <p:nvGrpSpPr>
            <p:cNvPr id="142" name="Google Shape;142;p10"/>
            <p:cNvGrpSpPr/>
            <p:nvPr/>
          </p:nvGrpSpPr>
          <p:grpSpPr>
            <a:xfrm>
              <a:off x="190350" y="-990957"/>
              <a:ext cx="9923244" cy="5943207"/>
              <a:chOff x="190350" y="-990957"/>
              <a:chExt cx="9923244" cy="5943207"/>
            </a:xfrm>
          </p:grpSpPr>
          <p:grpSp>
            <p:nvGrpSpPr>
              <p:cNvPr id="143" name="Google Shape;143;p10"/>
              <p:cNvGrpSpPr/>
              <p:nvPr/>
            </p:nvGrpSpPr>
            <p:grpSpPr>
              <a:xfrm>
                <a:off x="190350" y="2501375"/>
                <a:ext cx="8084250" cy="2450875"/>
                <a:chOff x="190350" y="2501375"/>
                <a:chExt cx="8084250" cy="2450875"/>
              </a:xfrm>
            </p:grpSpPr>
            <p:grpSp>
              <p:nvGrpSpPr>
                <p:cNvPr id="144" name="Google Shape;144;p10"/>
                <p:cNvGrpSpPr/>
                <p:nvPr/>
              </p:nvGrpSpPr>
              <p:grpSpPr>
                <a:xfrm>
                  <a:off x="7680900" y="4815150"/>
                  <a:ext cx="593700" cy="137100"/>
                  <a:chOff x="8290500" y="4746600"/>
                  <a:chExt cx="593700" cy="137100"/>
                </a:xfrm>
              </p:grpSpPr>
              <p:sp>
                <p:nvSpPr>
                  <p:cNvPr id="145" name="Google Shape;145;p10"/>
                  <p:cNvSpPr/>
                  <p:nvPr/>
                </p:nvSpPr>
                <p:spPr>
                  <a:xfrm>
                    <a:off x="8290500" y="4746600"/>
                    <a:ext cx="138900" cy="137100"/>
                  </a:xfrm>
                  <a:prstGeom prst="star4">
                    <a:avLst>
                      <a:gd fmla="val 30252" name="adj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naheim"/>
                      <a:ea typeface="Anaheim"/>
                      <a:cs typeface="Anaheim"/>
                      <a:sym typeface="Anaheim"/>
                    </a:endParaRPr>
                  </a:p>
                </p:txBody>
              </p:sp>
              <p:sp>
                <p:nvSpPr>
                  <p:cNvPr id="146" name="Google Shape;146;p10"/>
                  <p:cNvSpPr/>
                  <p:nvPr/>
                </p:nvSpPr>
                <p:spPr>
                  <a:xfrm>
                    <a:off x="8517900" y="4746600"/>
                    <a:ext cx="138900" cy="1371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naheim"/>
                      <a:ea typeface="Anaheim"/>
                      <a:cs typeface="Anaheim"/>
                      <a:sym typeface="Anaheim"/>
                    </a:endParaRPr>
                  </a:p>
                </p:txBody>
              </p:sp>
              <p:sp>
                <p:nvSpPr>
                  <p:cNvPr id="147" name="Google Shape;147;p10"/>
                  <p:cNvSpPr/>
                  <p:nvPr/>
                </p:nvSpPr>
                <p:spPr>
                  <a:xfrm>
                    <a:off x="8745300" y="4746600"/>
                    <a:ext cx="138900" cy="137100"/>
                  </a:xfrm>
                  <a:prstGeom prst="star4">
                    <a:avLst>
                      <a:gd fmla="val 30252" name="adj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naheim"/>
                      <a:ea typeface="Anaheim"/>
                      <a:cs typeface="Anaheim"/>
                      <a:sym typeface="Anaheim"/>
                    </a:endParaRPr>
                  </a:p>
                </p:txBody>
              </p:sp>
            </p:grpSp>
            <p:grpSp>
              <p:nvGrpSpPr>
                <p:cNvPr id="148" name="Google Shape;148;p10"/>
                <p:cNvGrpSpPr/>
                <p:nvPr/>
              </p:nvGrpSpPr>
              <p:grpSpPr>
                <a:xfrm>
                  <a:off x="190350" y="2501375"/>
                  <a:ext cx="138900" cy="594300"/>
                  <a:chOff x="259800" y="2501375"/>
                  <a:chExt cx="138900" cy="594300"/>
                </a:xfrm>
              </p:grpSpPr>
              <p:sp>
                <p:nvSpPr>
                  <p:cNvPr id="149" name="Google Shape;149;p10"/>
                  <p:cNvSpPr/>
                  <p:nvPr/>
                </p:nvSpPr>
                <p:spPr>
                  <a:xfrm>
                    <a:off x="259800" y="2501375"/>
                    <a:ext cx="138900" cy="137100"/>
                  </a:xfrm>
                  <a:prstGeom prst="star4">
                    <a:avLst>
                      <a:gd fmla="val 30252" name="adj"/>
                    </a:avLst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naheim"/>
                      <a:ea typeface="Anaheim"/>
                      <a:cs typeface="Anaheim"/>
                      <a:sym typeface="Anaheim"/>
                    </a:endParaRPr>
                  </a:p>
                </p:txBody>
              </p:sp>
              <p:sp>
                <p:nvSpPr>
                  <p:cNvPr id="150" name="Google Shape;150;p10"/>
                  <p:cNvSpPr/>
                  <p:nvPr/>
                </p:nvSpPr>
                <p:spPr>
                  <a:xfrm>
                    <a:off x="259800" y="2729975"/>
                    <a:ext cx="138900" cy="137100"/>
                  </a:xfrm>
                  <a:prstGeom prst="ellipse">
                    <a:avLst/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naheim"/>
                      <a:ea typeface="Anaheim"/>
                      <a:cs typeface="Anaheim"/>
                      <a:sym typeface="Anaheim"/>
                    </a:endParaRPr>
                  </a:p>
                </p:txBody>
              </p:sp>
              <p:sp>
                <p:nvSpPr>
                  <p:cNvPr id="151" name="Google Shape;151;p10"/>
                  <p:cNvSpPr/>
                  <p:nvPr/>
                </p:nvSpPr>
                <p:spPr>
                  <a:xfrm>
                    <a:off x="259800" y="2958575"/>
                    <a:ext cx="138900" cy="137100"/>
                  </a:xfrm>
                  <a:prstGeom prst="star4">
                    <a:avLst>
                      <a:gd fmla="val 30252" name="adj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naheim"/>
                      <a:ea typeface="Anaheim"/>
                      <a:cs typeface="Anaheim"/>
                      <a:sym typeface="Anaheim"/>
                    </a:endParaRPr>
                  </a:p>
                </p:txBody>
              </p:sp>
            </p:grpSp>
          </p:grpSp>
          <p:grpSp>
            <p:nvGrpSpPr>
              <p:cNvPr id="152" name="Google Shape;152;p10"/>
              <p:cNvGrpSpPr/>
              <p:nvPr/>
            </p:nvGrpSpPr>
            <p:grpSpPr>
              <a:xfrm rot="-824666">
                <a:off x="8144212" y="-803113"/>
                <a:ext cx="1789611" cy="1728962"/>
                <a:chOff x="7777000" y="-567402"/>
                <a:chExt cx="1789547" cy="1728900"/>
              </a:xfrm>
            </p:grpSpPr>
            <p:sp>
              <p:nvSpPr>
                <p:cNvPr id="153" name="Google Shape;153;p10"/>
                <p:cNvSpPr/>
                <p:nvPr/>
              </p:nvSpPr>
              <p:spPr>
                <a:xfrm rot="-5399403">
                  <a:off x="7838247" y="-566802"/>
                  <a:ext cx="1728600" cy="1727700"/>
                </a:xfrm>
                <a:prstGeom prst="arc">
                  <a:avLst>
                    <a:gd fmla="val 16200000" name="adj1"/>
                    <a:gd fmla="val 15007547" name="adj2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triangl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  <p:sp>
              <p:nvSpPr>
                <p:cNvPr id="154" name="Google Shape;154;p10"/>
                <p:cNvSpPr/>
                <p:nvPr/>
              </p:nvSpPr>
              <p:spPr>
                <a:xfrm>
                  <a:off x="7777000" y="227601"/>
                  <a:ext cx="138900" cy="138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naheim"/>
                    <a:ea typeface="Anaheim"/>
                    <a:cs typeface="Anaheim"/>
                    <a:sym typeface="Anaheim"/>
                  </a:endParaRPr>
                </a:p>
              </p:txBody>
            </p:sp>
          </p:grpSp>
        </p:grpSp>
        <p:grpSp>
          <p:nvGrpSpPr>
            <p:cNvPr id="155" name="Google Shape;155;p10"/>
            <p:cNvGrpSpPr/>
            <p:nvPr/>
          </p:nvGrpSpPr>
          <p:grpSpPr>
            <a:xfrm>
              <a:off x="-878491" y="4062590"/>
              <a:ext cx="2245800" cy="2246400"/>
              <a:chOff x="-878491" y="4062590"/>
              <a:chExt cx="2245800" cy="2246400"/>
            </a:xfrm>
          </p:grpSpPr>
          <p:sp>
            <p:nvSpPr>
              <p:cNvPr id="156" name="Google Shape;156;p10"/>
              <p:cNvSpPr/>
              <p:nvPr/>
            </p:nvSpPr>
            <p:spPr>
              <a:xfrm rot="4093245">
                <a:off x="-619937" y="4321917"/>
                <a:ext cx="1728694" cy="1727747"/>
              </a:xfrm>
              <a:prstGeom prst="arc">
                <a:avLst>
                  <a:gd fmla="val 16200000" name="adj1"/>
                  <a:gd fmla="val 13155544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triangl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57" name="Google Shape;157;p10"/>
              <p:cNvSpPr/>
              <p:nvPr/>
            </p:nvSpPr>
            <p:spPr>
              <a:xfrm rot="-7425">
                <a:off x="987719" y="4813498"/>
                <a:ext cx="138900" cy="138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  <p:sp>
        <p:nvSpPr>
          <p:cNvPr id="158" name="Google Shape;158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b="1" i="0" sz="35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b="1" i="0" sz="35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b="1" i="0" sz="35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b="1" i="0" sz="35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b="1" i="0" sz="35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b="1" i="0" sz="35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b="1" i="0" sz="35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b="1" i="0" sz="35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b="1" i="0" sz="35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jp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8.png"/><Relationship Id="rId6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Relationship Id="rId4" Type="http://schemas.openxmlformats.org/officeDocument/2006/relationships/image" Target="../media/image23.png"/><Relationship Id="rId5" Type="http://schemas.openxmlformats.org/officeDocument/2006/relationships/image" Target="../media/image8.png"/><Relationship Id="rId6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drive.google.com/file/d/1UHjQ9GUJfD_4GMpN9YrpwXmdwbUenoN5/view" TargetMode="External"/><Relationship Id="rId4" Type="http://schemas.openxmlformats.org/officeDocument/2006/relationships/image" Target="../media/image26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copianube.es/maquina-virtual/" TargetMode="External"/><Relationship Id="rId4" Type="http://schemas.openxmlformats.org/officeDocument/2006/relationships/hyperlink" Target="https://www.copianube.es/maquina-virtual/" TargetMode="External"/><Relationship Id="rId9" Type="http://schemas.openxmlformats.org/officeDocument/2006/relationships/hyperlink" Target="https://stackshare.io/emqx" TargetMode="External"/><Relationship Id="rId5" Type="http://schemas.openxmlformats.org/officeDocument/2006/relationships/hyperlink" Target="https://unpocodejava.com/2016/06/28/que-es-lora/" TargetMode="External"/><Relationship Id="rId6" Type="http://schemas.openxmlformats.org/officeDocument/2006/relationships/hyperlink" Target="https://unpocodejava.com/2016/06/28/que-es-lora/" TargetMode="External"/><Relationship Id="rId7" Type="http://schemas.openxmlformats.org/officeDocument/2006/relationships/hyperlink" Target="https://www.alotceriot.com/es/revelando-el-mundo-de-mqtt-una-guia-completa-para-el-protocolo-de-mensajeria-ligero/" TargetMode="External"/><Relationship Id="rId8" Type="http://schemas.openxmlformats.org/officeDocument/2006/relationships/hyperlink" Target="https://www.alotceriot.com/es/revelando-el-mundo-de-mqtt-una-guia-completa-para-el-protocolo-de-mensajeria-ligero/" TargetMode="External"/><Relationship Id="rId11" Type="http://schemas.openxmlformats.org/officeDocument/2006/relationships/hyperlink" Target="https://doi.org/10.1109/ACCESS.2022.3217215" TargetMode="External"/><Relationship Id="rId10" Type="http://schemas.openxmlformats.org/officeDocument/2006/relationships/hyperlink" Target="https://stackshare.io/emqx" TargetMode="External"/><Relationship Id="rId13" Type="http://schemas.openxmlformats.org/officeDocument/2006/relationships/hyperlink" Target="https://blog.wildix.com/es/una-introduccion-react-y-react-native/" TargetMode="External"/><Relationship Id="rId12" Type="http://schemas.openxmlformats.org/officeDocument/2006/relationships/hyperlink" Target="https://blog.wildix.com/es/una-introduccion-react-y-react-native/" TargetMode="External"/><Relationship Id="rId15" Type="http://schemas.openxmlformats.org/officeDocument/2006/relationships/hyperlink" Target="https://kinsta.com/es/base-de-conocimiento/que-es-docker/" TargetMode="External"/><Relationship Id="rId14" Type="http://schemas.openxmlformats.org/officeDocument/2006/relationships/hyperlink" Target="https://kinsta.com/es/base-de-conocimiento/que-es-docker/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6"/>
          <p:cNvSpPr txBox="1"/>
          <p:nvPr/>
        </p:nvSpPr>
        <p:spPr>
          <a:xfrm>
            <a:off x="526575" y="3771425"/>
            <a:ext cx="24405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rPr>
              <a:t>Juan Carlos Rubio Diaz</a:t>
            </a:r>
            <a:endParaRPr>
              <a:solidFill>
                <a:schemeClr val="dk1"/>
              </a:solidFill>
              <a:latin typeface="Syne SemiBold"/>
              <a:ea typeface="Syne SemiBold"/>
              <a:cs typeface="Syne SemiBold"/>
              <a:sym typeface="Sy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rPr>
              <a:t>GEI</a:t>
            </a:r>
            <a:endParaRPr>
              <a:solidFill>
                <a:schemeClr val="dk1"/>
              </a:solidFill>
              <a:latin typeface="Syne SemiBold"/>
              <a:ea typeface="Syne SemiBold"/>
              <a:cs typeface="Syne SemiBold"/>
              <a:sym typeface="Sy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rPr>
              <a:t>UPC-FIB</a:t>
            </a:r>
            <a:endParaRPr>
              <a:solidFill>
                <a:schemeClr val="dk1"/>
              </a:solidFill>
              <a:latin typeface="Syne SemiBold"/>
              <a:ea typeface="Syne SemiBold"/>
              <a:cs typeface="Syne SemiBold"/>
              <a:sym typeface="Sy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rPr>
              <a:t>21/01/2025</a:t>
            </a:r>
            <a:endParaRPr>
              <a:solidFill>
                <a:schemeClr val="dk1"/>
              </a:solidFill>
              <a:latin typeface="Syne SemiBold"/>
              <a:ea typeface="Syne SemiBold"/>
              <a:cs typeface="Syne SemiBold"/>
              <a:sym typeface="Syne SemiBold"/>
            </a:endParaRPr>
          </a:p>
        </p:txBody>
      </p:sp>
      <p:sp>
        <p:nvSpPr>
          <p:cNvPr id="375" name="Google Shape;375;p26"/>
          <p:cNvSpPr txBox="1"/>
          <p:nvPr>
            <p:ph type="ctrTitle"/>
          </p:nvPr>
        </p:nvSpPr>
        <p:spPr>
          <a:xfrm>
            <a:off x="1659625" y="1054525"/>
            <a:ext cx="6568200" cy="215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200">
                <a:solidFill>
                  <a:srgbClr val="191919"/>
                </a:solidFill>
              </a:rPr>
              <a:t>Exploración de redes LoRaMesh para aplicaciones experimentales</a:t>
            </a:r>
            <a:endParaRPr sz="3200">
              <a:solidFill>
                <a:srgbClr val="191919"/>
              </a:solidFill>
            </a:endParaRPr>
          </a:p>
        </p:txBody>
      </p:sp>
      <p:pic>
        <p:nvPicPr>
          <p:cNvPr id="376" name="Google Shape;3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6896" y="3771426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9425" y="4152725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5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Tecnologías</a:t>
            </a:r>
            <a:r>
              <a:rPr lang="ca"/>
              <a:t> - TIG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460" name="Google Shape;460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461" name="Google Shape;461;p35"/>
          <p:cNvPicPr preferRelativeResize="0"/>
          <p:nvPr/>
        </p:nvPicPr>
        <p:blipFill rotWithShape="1">
          <a:blip r:embed="rId3">
            <a:alphaModFix/>
          </a:blip>
          <a:srcRect b="0" l="0" r="2987" t="0"/>
          <a:stretch/>
        </p:blipFill>
        <p:spPr>
          <a:xfrm>
            <a:off x="800737" y="1487025"/>
            <a:ext cx="7549425" cy="286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6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Tecnologías</a:t>
            </a:r>
            <a:r>
              <a:rPr lang="ca"/>
              <a:t> - React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469" name="Google Shape;469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470" name="Google Shape;470;p36"/>
          <p:cNvSpPr txBox="1"/>
          <p:nvPr>
            <p:ph idx="1" type="subTitle"/>
          </p:nvPr>
        </p:nvSpPr>
        <p:spPr>
          <a:xfrm>
            <a:off x="716550" y="1756100"/>
            <a:ext cx="29814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Librería JavaScript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Interfaces de usuario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Query’s Webapp</a:t>
            </a:r>
            <a:endParaRPr/>
          </a:p>
        </p:txBody>
      </p:sp>
      <p:pic>
        <p:nvPicPr>
          <p:cNvPr id="471" name="Google Shape;4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8790" y="1473900"/>
            <a:ext cx="2727009" cy="1511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8825" y="1082150"/>
            <a:ext cx="7053252" cy="36677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37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Tecnologías</a:t>
            </a:r>
            <a:r>
              <a:rPr lang="ca"/>
              <a:t> - Docker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480" name="Google Shape;480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481" name="Google Shape;48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Tecnologías</a:t>
            </a:r>
            <a:r>
              <a:rPr lang="ca"/>
              <a:t> - “Stack” 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488" name="Google Shape;48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489" name="Google Shape;489;p38"/>
          <p:cNvPicPr preferRelativeResize="0"/>
          <p:nvPr/>
        </p:nvPicPr>
        <p:blipFill rotWithShape="1">
          <a:blip r:embed="rId3">
            <a:alphaModFix/>
          </a:blip>
          <a:srcRect b="1499" l="2182" r="2506" t="1779"/>
          <a:stretch/>
        </p:blipFill>
        <p:spPr>
          <a:xfrm>
            <a:off x="269188" y="1584175"/>
            <a:ext cx="8612526" cy="258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9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Índice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497" name="Google Shape;497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498" name="Google Shape;498;p39"/>
          <p:cNvSpPr txBox="1"/>
          <p:nvPr>
            <p:ph idx="1" type="subTitle"/>
          </p:nvPr>
        </p:nvSpPr>
        <p:spPr>
          <a:xfrm>
            <a:off x="716550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Introducción</a:t>
            </a:r>
            <a:endParaRPr u="sng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Tecnologías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000000"/>
                </a:solidFill>
              </a:rPr>
              <a:t>Planificación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Desarrollo del proyecto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Demo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Conclusiones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499" name="Google Shape;499;p39"/>
          <p:cNvSpPr txBox="1"/>
          <p:nvPr>
            <p:ph idx="1" type="subTitle"/>
          </p:nvPr>
        </p:nvSpPr>
        <p:spPr>
          <a:xfrm>
            <a:off x="6820525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3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7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000000"/>
                </a:solidFill>
              </a:rPr>
              <a:t>15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18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26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28</a:t>
            </a:r>
            <a:endParaRPr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0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Planificación inicial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05" name="Google Shape;505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506" name="Google Shape;506;p40"/>
          <p:cNvPicPr preferRelativeResize="0"/>
          <p:nvPr/>
        </p:nvPicPr>
        <p:blipFill rotWithShape="1">
          <a:blip r:embed="rId3">
            <a:alphaModFix/>
          </a:blip>
          <a:srcRect b="16366" l="0" r="0" t="0"/>
          <a:stretch/>
        </p:blipFill>
        <p:spPr>
          <a:xfrm>
            <a:off x="480975" y="1355962"/>
            <a:ext cx="8182049" cy="304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1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Línea</a:t>
            </a:r>
            <a:r>
              <a:rPr lang="ca"/>
              <a:t> de tiempo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14" name="Google Shape;514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515" name="Google Shape;51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738" y="1419937"/>
            <a:ext cx="8379425" cy="29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2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Índice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23" name="Google Shape;523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524" name="Google Shape;524;p42"/>
          <p:cNvSpPr txBox="1"/>
          <p:nvPr>
            <p:ph idx="1" type="subTitle"/>
          </p:nvPr>
        </p:nvSpPr>
        <p:spPr>
          <a:xfrm>
            <a:off x="716550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Introducción</a:t>
            </a:r>
            <a:endParaRPr u="sng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Tecnologías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Planificación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000000"/>
                </a:solidFill>
              </a:rPr>
              <a:t>Desarrollo del proyecto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Demo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Conclusiones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25" name="Google Shape;525;p42"/>
          <p:cNvSpPr txBox="1"/>
          <p:nvPr>
            <p:ph idx="1" type="subTitle"/>
          </p:nvPr>
        </p:nvSpPr>
        <p:spPr>
          <a:xfrm>
            <a:off x="6820525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3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7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15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000000"/>
                </a:solidFill>
              </a:rPr>
              <a:t>18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26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28</a:t>
            </a:r>
            <a:endParaRPr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3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Sistema deseado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31" name="Google Shape;531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532" name="Google Shape;532;p43"/>
          <p:cNvPicPr preferRelativeResize="0"/>
          <p:nvPr/>
        </p:nvPicPr>
        <p:blipFill rotWithShape="1">
          <a:blip r:embed="rId3">
            <a:alphaModFix/>
          </a:blip>
          <a:srcRect b="6076" l="37413" r="0" t="0"/>
          <a:stretch/>
        </p:blipFill>
        <p:spPr>
          <a:xfrm>
            <a:off x="6012625" y="1225050"/>
            <a:ext cx="2544150" cy="269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43"/>
          <p:cNvPicPr preferRelativeResize="0"/>
          <p:nvPr/>
        </p:nvPicPr>
        <p:blipFill rotWithShape="1">
          <a:blip r:embed="rId4">
            <a:alphaModFix/>
          </a:blip>
          <a:srcRect b="1499" l="2182" r="2506" t="1779"/>
          <a:stretch/>
        </p:blipFill>
        <p:spPr>
          <a:xfrm>
            <a:off x="291050" y="1803430"/>
            <a:ext cx="5635375" cy="1692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4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Cambios en el JSON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41" name="Google Shape;541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542" name="Google Shape;542;p44"/>
          <p:cNvPicPr preferRelativeResize="0"/>
          <p:nvPr/>
        </p:nvPicPr>
        <p:blipFill rotWithShape="1">
          <a:blip r:embed="rId3">
            <a:alphaModFix/>
          </a:blip>
          <a:srcRect b="0" l="0" r="23669" t="0"/>
          <a:stretch/>
        </p:blipFill>
        <p:spPr>
          <a:xfrm>
            <a:off x="2523213" y="1147400"/>
            <a:ext cx="4097574" cy="2340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44"/>
          <p:cNvPicPr preferRelativeResize="0"/>
          <p:nvPr/>
        </p:nvPicPr>
        <p:blipFill rotWithShape="1">
          <a:blip r:embed="rId4">
            <a:alphaModFix/>
          </a:blip>
          <a:srcRect b="67509" l="0" r="46918" t="24872"/>
          <a:stretch/>
        </p:blipFill>
        <p:spPr>
          <a:xfrm>
            <a:off x="2478625" y="3631513"/>
            <a:ext cx="4186749" cy="46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44"/>
          <p:cNvPicPr preferRelativeResize="0"/>
          <p:nvPr/>
        </p:nvPicPr>
        <p:blipFill rotWithShape="1">
          <a:blip r:embed="rId5">
            <a:alphaModFix/>
          </a:blip>
          <a:srcRect b="68235" l="0" r="0" t="14486"/>
          <a:stretch/>
        </p:blipFill>
        <p:spPr>
          <a:xfrm>
            <a:off x="1556437" y="4237900"/>
            <a:ext cx="6038018" cy="46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7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Índice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383" name="Google Shape;383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384" name="Google Shape;384;p27"/>
          <p:cNvSpPr txBox="1"/>
          <p:nvPr>
            <p:ph idx="1" type="subTitle"/>
          </p:nvPr>
        </p:nvSpPr>
        <p:spPr>
          <a:xfrm>
            <a:off x="716550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Introducción</a:t>
            </a:r>
            <a:endParaRPr u="sng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Tecnologías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Planificación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Desarrollo del proyecto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Demo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Conclusiones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385" name="Google Shape;385;p27"/>
          <p:cNvSpPr txBox="1"/>
          <p:nvPr>
            <p:ph idx="1" type="subTitle"/>
          </p:nvPr>
        </p:nvSpPr>
        <p:spPr>
          <a:xfrm>
            <a:off x="6820525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3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7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15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18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26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28</a:t>
            </a:r>
            <a:endParaRPr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5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Cambios en “Monitoring app”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50" name="Google Shape;550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551" name="Google Shape;55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4138" y="1139825"/>
            <a:ext cx="4462626" cy="353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6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Cambios en “Query app”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59" name="Google Shape;559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560" name="Google Shape;560;p46"/>
          <p:cNvPicPr preferRelativeResize="0"/>
          <p:nvPr/>
        </p:nvPicPr>
        <p:blipFill rotWithShape="1">
          <a:blip r:embed="rId3">
            <a:alphaModFix/>
          </a:blip>
          <a:srcRect b="52705" l="0" r="0" t="0"/>
          <a:stretch/>
        </p:blipFill>
        <p:spPr>
          <a:xfrm>
            <a:off x="720000" y="1635250"/>
            <a:ext cx="3040049" cy="218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46"/>
          <p:cNvPicPr preferRelativeResize="0"/>
          <p:nvPr/>
        </p:nvPicPr>
        <p:blipFill rotWithShape="1">
          <a:blip r:embed="rId3">
            <a:alphaModFix/>
          </a:blip>
          <a:srcRect b="0" l="0" r="0" t="46595"/>
          <a:stretch/>
        </p:blipFill>
        <p:spPr>
          <a:xfrm>
            <a:off x="4714925" y="1478237"/>
            <a:ext cx="3079575" cy="249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7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Cambios en “Query app”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69" name="Google Shape;569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570" name="Google Shape;57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400" y="1310800"/>
            <a:ext cx="4308524" cy="323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47"/>
          <p:cNvPicPr preferRelativeResize="0"/>
          <p:nvPr/>
        </p:nvPicPr>
        <p:blipFill rotWithShape="1">
          <a:blip r:embed="rId4">
            <a:alphaModFix/>
          </a:blip>
          <a:srcRect b="0" l="0" r="49942" t="47624"/>
          <a:stretch/>
        </p:blipFill>
        <p:spPr>
          <a:xfrm>
            <a:off x="4773425" y="1979800"/>
            <a:ext cx="3934600" cy="19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8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Cambios en Grafana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77" name="Google Shape;577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578" name="Google Shape;578;p48"/>
          <p:cNvPicPr preferRelativeResize="0"/>
          <p:nvPr/>
        </p:nvPicPr>
        <p:blipFill rotWithShape="1">
          <a:blip r:embed="rId3">
            <a:alphaModFix/>
          </a:blip>
          <a:srcRect b="0" l="14339" r="0" t="25373"/>
          <a:stretch/>
        </p:blipFill>
        <p:spPr>
          <a:xfrm>
            <a:off x="4408725" y="1665725"/>
            <a:ext cx="4403974" cy="213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8"/>
          <p:cNvPicPr preferRelativeResize="0"/>
          <p:nvPr/>
        </p:nvPicPr>
        <p:blipFill rotWithShape="1">
          <a:blip r:embed="rId4">
            <a:alphaModFix/>
          </a:blip>
          <a:srcRect b="0" l="0" r="0" t="19568"/>
          <a:stretch/>
        </p:blipFill>
        <p:spPr>
          <a:xfrm>
            <a:off x="326625" y="1685900"/>
            <a:ext cx="3390900" cy="2099175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48"/>
          <p:cNvSpPr/>
          <p:nvPr/>
        </p:nvSpPr>
        <p:spPr>
          <a:xfrm>
            <a:off x="3854025" y="2622175"/>
            <a:ext cx="443100" cy="1872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81" name="Google Shape;58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49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Deployment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88" name="Google Shape;588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589" name="Google Shape;58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975" y="1422400"/>
            <a:ext cx="5734050" cy="254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50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Índice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597" name="Google Shape;597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598" name="Google Shape;598;p50"/>
          <p:cNvSpPr txBox="1"/>
          <p:nvPr>
            <p:ph idx="1" type="subTitle"/>
          </p:nvPr>
        </p:nvSpPr>
        <p:spPr>
          <a:xfrm>
            <a:off x="716550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Introducción</a:t>
            </a:r>
            <a:endParaRPr u="sng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Tecnologías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Planificación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Desarrollo del proyecto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000000"/>
                </a:solidFill>
              </a:rPr>
              <a:t>Demo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Conclusiones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99" name="Google Shape;599;p50"/>
          <p:cNvSpPr txBox="1"/>
          <p:nvPr>
            <p:ph idx="1" type="subTitle"/>
          </p:nvPr>
        </p:nvSpPr>
        <p:spPr>
          <a:xfrm>
            <a:off x="6820525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3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7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15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18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000000"/>
                </a:solidFill>
              </a:rPr>
              <a:t>26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28</a:t>
            </a:r>
            <a:endParaRPr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1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Demo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605" name="Google Shape;605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606" name="Google Shape;606;p51" title="Demo_TF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613" y="262762"/>
            <a:ext cx="8209674" cy="461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52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Índice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612" name="Google Shape;612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613" name="Google Shape;613;p52"/>
          <p:cNvSpPr txBox="1"/>
          <p:nvPr>
            <p:ph idx="1" type="subTitle"/>
          </p:nvPr>
        </p:nvSpPr>
        <p:spPr>
          <a:xfrm>
            <a:off x="716550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Introducción</a:t>
            </a:r>
            <a:endParaRPr u="sng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Tecnologías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Planificación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Desarrollo del proyecto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Demo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000000"/>
                </a:solidFill>
              </a:rPr>
              <a:t>Conclusiones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14" name="Google Shape;614;p52"/>
          <p:cNvSpPr txBox="1"/>
          <p:nvPr>
            <p:ph idx="1" type="subTitle"/>
          </p:nvPr>
        </p:nvSpPr>
        <p:spPr>
          <a:xfrm>
            <a:off x="6820525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3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7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15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18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26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000000"/>
                </a:solidFill>
              </a:rPr>
              <a:t>28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3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Conclusiones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620" name="Google Shape;620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621" name="Google Shape;621;p53"/>
          <p:cNvSpPr txBox="1"/>
          <p:nvPr>
            <p:ph idx="1" type="subTitle"/>
          </p:nvPr>
        </p:nvSpPr>
        <p:spPr>
          <a:xfrm>
            <a:off x="716550" y="1756100"/>
            <a:ext cx="73797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Integración de sensores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Añade monitorización de sensores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Desplegar sistema en VM</a:t>
            </a:r>
            <a:endParaRPr/>
          </a:p>
        </p:txBody>
      </p:sp>
      <p:pic>
        <p:nvPicPr>
          <p:cNvPr id="622" name="Google Shape;62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54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Trabajo futuro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629" name="Google Shape;629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630" name="Google Shape;630;p54"/>
          <p:cNvSpPr txBox="1"/>
          <p:nvPr>
            <p:ph idx="1" type="subTitle"/>
          </p:nvPr>
        </p:nvSpPr>
        <p:spPr>
          <a:xfrm>
            <a:off x="716550" y="1756100"/>
            <a:ext cx="73797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Poner en marcha el sistema en Internet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Desplegar de forma permanente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Añadir nuevos sensores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Actualizar la librería</a:t>
            </a:r>
            <a:endParaRPr/>
          </a:p>
        </p:txBody>
      </p:sp>
      <p:pic>
        <p:nvPicPr>
          <p:cNvPr id="631" name="Google Shape;63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2" name="Google Shape;632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391" name="Google Shape;391;p28"/>
          <p:cNvSpPr txBox="1"/>
          <p:nvPr/>
        </p:nvSpPr>
        <p:spPr>
          <a:xfrm>
            <a:off x="720000" y="431904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3500">
                <a:solidFill>
                  <a:srgbClr val="242424"/>
                </a:solidFill>
                <a:latin typeface="Syne"/>
                <a:ea typeface="Syne"/>
                <a:cs typeface="Syne"/>
                <a:sym typeface="Syne"/>
              </a:rPr>
              <a:t>Motivación y experiencia</a:t>
            </a:r>
            <a:endParaRPr b="1" sz="3500">
              <a:solidFill>
                <a:srgbClr val="242424"/>
              </a:solidFill>
              <a:latin typeface="Syne"/>
              <a:ea typeface="Syne"/>
              <a:cs typeface="Syne"/>
              <a:sym typeface="Syne"/>
            </a:endParaRPr>
          </a:p>
        </p:txBody>
      </p:sp>
      <p:pic>
        <p:nvPicPr>
          <p:cNvPr id="392" name="Google Shape;3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5968" y="1573600"/>
            <a:ext cx="3234932" cy="24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03" y="1573610"/>
            <a:ext cx="3656949" cy="24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55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Referencias</a:t>
            </a:r>
            <a:endParaRPr/>
          </a:p>
        </p:txBody>
      </p:sp>
      <p:sp>
        <p:nvSpPr>
          <p:cNvPr id="638" name="Google Shape;638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639" name="Google Shape;639;p55"/>
          <p:cNvSpPr txBox="1"/>
          <p:nvPr>
            <p:ph idx="1" type="subTitle"/>
          </p:nvPr>
        </p:nvSpPr>
        <p:spPr>
          <a:xfrm>
            <a:off x="716550" y="1126750"/>
            <a:ext cx="7710900" cy="35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Copianube. (n.d.). </a:t>
            </a:r>
            <a:r>
              <a:rPr i="1"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Máquina virtual: Qué es, para qué sirve y cómo funciona</a:t>
            </a: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Recuperado de</a:t>
            </a:r>
            <a:r>
              <a:rPr lang="ca" sz="1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ca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https://www.copianube.es/maquina-virtual/</a:t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Riky. (2016, junio 28). </a:t>
            </a:r>
            <a:r>
              <a:rPr i="1"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¿Qué es LoRa?</a:t>
            </a: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poco de Java.</a:t>
            </a:r>
            <a:r>
              <a:rPr lang="ca" sz="1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ca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https://unpocodejava.com/2016/06/28/que-es-lora/</a:t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Alotceriot. (n.d.). </a:t>
            </a:r>
            <a:r>
              <a:rPr i="1"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Revelando el mundo de MQTT: Una guía completa para el protocolo de mensajería ligero</a:t>
            </a: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Alotceriot.</a:t>
            </a:r>
            <a:r>
              <a:rPr lang="ca" sz="1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ca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https://www.alotceriot.com/es/revelando-el-mundo-de-mqtt-una-guia-completa-para-el-protocolo-de-mensajeria-ligero/</a:t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StackShare. (n.d.). </a:t>
            </a:r>
            <a:r>
              <a:rPr i="1"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EMQX - Reviews, Pros &amp; Cons | Companies using EMQX</a:t>
            </a: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StackShare.</a:t>
            </a:r>
            <a:r>
              <a:rPr lang="ca" sz="1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ca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https://stackshare.io/emqx</a:t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Solé, J. M., Centelles, R. P., Freitag, F., &amp; Meseguer, R. (2022). Implementation of a LoRa Mesh Library. </a:t>
            </a:r>
            <a:r>
              <a:rPr i="1"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IEEE Access, 10</a:t>
            </a: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113158–113171. </a:t>
            </a:r>
            <a:r>
              <a:rPr lang="ca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https://doi.org/10.1109/ACCESS.2022.3217215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Cabrero, J. (2020, julio 14). </a:t>
            </a:r>
            <a:r>
              <a:rPr i="1"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 introducción a React y React Native</a:t>
            </a: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Wildix.</a:t>
            </a:r>
            <a:r>
              <a:rPr lang="ca" sz="1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ca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3"/>
              </a:rPr>
              <a:t>https://blog.wildix.com/es/una-introduccion-react-y-react-native/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Kinsta. (2023, enero 13). </a:t>
            </a:r>
            <a:r>
              <a:rPr i="1"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Qué es Docker: Una guía completa</a:t>
            </a:r>
            <a:r>
              <a:rPr lang="ca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Kinsta.</a:t>
            </a:r>
            <a:r>
              <a:rPr lang="ca" sz="1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ca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5"/>
              </a:rPr>
              <a:t>https://kinsta.com/es/base-de-conocimiento/que-es-docker/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56"/>
          <p:cNvSpPr txBox="1"/>
          <p:nvPr/>
        </p:nvSpPr>
        <p:spPr>
          <a:xfrm>
            <a:off x="526575" y="3771425"/>
            <a:ext cx="24405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rPr>
              <a:t>Juan Carlos Rubio Diaz</a:t>
            </a:r>
            <a:endParaRPr>
              <a:solidFill>
                <a:schemeClr val="dk1"/>
              </a:solidFill>
              <a:latin typeface="Syne SemiBold"/>
              <a:ea typeface="Syne SemiBold"/>
              <a:cs typeface="Syne SemiBold"/>
              <a:sym typeface="Sy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rPr>
              <a:t>GEI</a:t>
            </a:r>
            <a:endParaRPr>
              <a:solidFill>
                <a:schemeClr val="dk1"/>
              </a:solidFill>
              <a:latin typeface="Syne SemiBold"/>
              <a:ea typeface="Syne SemiBold"/>
              <a:cs typeface="Syne SemiBold"/>
              <a:sym typeface="Sy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rPr>
              <a:t>UPC-FIB</a:t>
            </a:r>
            <a:endParaRPr>
              <a:solidFill>
                <a:schemeClr val="dk1"/>
              </a:solidFill>
              <a:latin typeface="Syne SemiBold"/>
              <a:ea typeface="Syne SemiBold"/>
              <a:cs typeface="Syne SemiBold"/>
              <a:sym typeface="Sy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rPr>
              <a:t>21/01/2025</a:t>
            </a:r>
            <a:endParaRPr>
              <a:solidFill>
                <a:schemeClr val="dk1"/>
              </a:solidFill>
              <a:latin typeface="Syne SemiBold"/>
              <a:ea typeface="Syne SemiBold"/>
              <a:cs typeface="Syne SemiBold"/>
              <a:sym typeface="Syne SemiBold"/>
            </a:endParaRPr>
          </a:p>
        </p:txBody>
      </p:sp>
      <p:sp>
        <p:nvSpPr>
          <p:cNvPr id="645" name="Google Shape;645;p56"/>
          <p:cNvSpPr txBox="1"/>
          <p:nvPr>
            <p:ph type="ctrTitle"/>
          </p:nvPr>
        </p:nvSpPr>
        <p:spPr>
          <a:xfrm>
            <a:off x="1659625" y="1054525"/>
            <a:ext cx="6568200" cy="215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200">
                <a:solidFill>
                  <a:srgbClr val="191919"/>
                </a:solidFill>
              </a:rPr>
              <a:t>Exploración de redes LoRaMesh para aplicaciones experimentales</a:t>
            </a:r>
            <a:endParaRPr sz="3200">
              <a:solidFill>
                <a:srgbClr val="191919"/>
              </a:solidFill>
            </a:endParaRPr>
          </a:p>
        </p:txBody>
      </p:sp>
      <p:pic>
        <p:nvPicPr>
          <p:cNvPr id="646" name="Google Shape;64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6896" y="3771426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9425" y="4152725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9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Objetivo del proyecto</a:t>
            </a:r>
            <a:endParaRPr/>
          </a:p>
        </p:txBody>
      </p:sp>
      <p:sp>
        <p:nvSpPr>
          <p:cNvPr id="401" name="Google Shape;40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402" name="Google Shape;402;p29"/>
          <p:cNvSpPr txBox="1"/>
          <p:nvPr>
            <p:ph idx="1" type="subTitle"/>
          </p:nvPr>
        </p:nvSpPr>
        <p:spPr>
          <a:xfrm>
            <a:off x="716550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Mejorar la tecnología LoRaMesher.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Implementar sensores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Hacer cambios en las apps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Desplegar en Internet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3" name="Google Shape;403;p29"/>
          <p:cNvPicPr preferRelativeResize="0"/>
          <p:nvPr/>
        </p:nvPicPr>
        <p:blipFill rotWithShape="1">
          <a:blip r:embed="rId3">
            <a:alphaModFix/>
          </a:blip>
          <a:srcRect b="6076" l="37413" r="0" t="0"/>
          <a:stretch/>
        </p:blipFill>
        <p:spPr>
          <a:xfrm>
            <a:off x="4195925" y="1299062"/>
            <a:ext cx="1348475" cy="142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3338" y="1134900"/>
            <a:ext cx="2731400" cy="175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29"/>
          <p:cNvPicPr preferRelativeResize="0"/>
          <p:nvPr/>
        </p:nvPicPr>
        <p:blipFill rotWithShape="1">
          <a:blip r:embed="rId5">
            <a:alphaModFix/>
          </a:blip>
          <a:srcRect b="0" l="9279" r="8014" t="0"/>
          <a:stretch/>
        </p:blipFill>
        <p:spPr>
          <a:xfrm>
            <a:off x="4652875" y="3021112"/>
            <a:ext cx="2843524" cy="172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413" name="Google Shape;413;p30"/>
          <p:cNvSpPr txBox="1"/>
          <p:nvPr>
            <p:ph idx="1" type="subTitle"/>
          </p:nvPr>
        </p:nvSpPr>
        <p:spPr>
          <a:xfrm>
            <a:off x="720000" y="177054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¿Qué es y por qué es importante?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Componentes principales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Aplicaciones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Importancia de LoRa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Impacto</a:t>
            </a:r>
            <a:endParaRPr/>
          </a:p>
        </p:txBody>
      </p:sp>
      <p:sp>
        <p:nvSpPr>
          <p:cNvPr id="414" name="Google Shape;414;p30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Internet of thin</a:t>
            </a:r>
            <a:r>
              <a:rPr lang="ca"/>
              <a:t>g</a:t>
            </a:r>
            <a:r>
              <a:rPr lang="ca"/>
              <a:t>s</a:t>
            </a:r>
            <a:endParaRPr>
              <a:highlight>
                <a:schemeClr val="lt2"/>
              </a:highlight>
            </a:endParaRPr>
          </a:p>
        </p:txBody>
      </p:sp>
      <p:pic>
        <p:nvPicPr>
          <p:cNvPr id="415" name="Google Shape;41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1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Índice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422" name="Google Shape;422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423" name="Google Shape;423;p31"/>
          <p:cNvSpPr txBox="1"/>
          <p:nvPr>
            <p:ph idx="1" type="subTitle"/>
          </p:nvPr>
        </p:nvSpPr>
        <p:spPr>
          <a:xfrm>
            <a:off x="716550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Introducción</a:t>
            </a:r>
            <a:endParaRPr u="sng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Tecnologías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Planificación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Desarrollo del proyecto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Demo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Conclusiones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424" name="Google Shape;424;p31"/>
          <p:cNvSpPr txBox="1"/>
          <p:nvPr>
            <p:ph idx="1" type="subTitle"/>
          </p:nvPr>
        </p:nvSpPr>
        <p:spPr>
          <a:xfrm>
            <a:off x="6820525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3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000000"/>
                </a:solidFill>
              </a:rPr>
              <a:t>7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15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18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26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B7B7B7"/>
                </a:solidFill>
              </a:rPr>
              <a:t>28</a:t>
            </a:r>
            <a:endParaRPr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Tecnologías - LoRa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430" name="Google Shape;430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431" name="Google Shape;431;p32"/>
          <p:cNvSpPr txBox="1"/>
          <p:nvPr>
            <p:ph idx="1" type="subTitle"/>
          </p:nvPr>
        </p:nvSpPr>
        <p:spPr>
          <a:xfrm>
            <a:off x="716550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Clave en IoT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Largo Alcance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“Data rates” bajos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Bajo consumo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Bajo coste</a:t>
            </a:r>
            <a:endParaRPr/>
          </a:p>
        </p:txBody>
      </p:sp>
      <p:pic>
        <p:nvPicPr>
          <p:cNvPr id="432" name="Google Shape;432;p32"/>
          <p:cNvPicPr preferRelativeResize="0"/>
          <p:nvPr/>
        </p:nvPicPr>
        <p:blipFill rotWithShape="1">
          <a:blip r:embed="rId3">
            <a:alphaModFix/>
          </a:blip>
          <a:srcRect b="3456" l="0" r="7475" t="0"/>
          <a:stretch/>
        </p:blipFill>
        <p:spPr>
          <a:xfrm>
            <a:off x="4270875" y="1206375"/>
            <a:ext cx="3969450" cy="310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3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Tecnologías</a:t>
            </a:r>
            <a:r>
              <a:rPr lang="ca"/>
              <a:t> - LoRaMesher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440" name="Google Shape;440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441" name="Google Shape;441;p33"/>
          <p:cNvSpPr txBox="1"/>
          <p:nvPr>
            <p:ph idx="1" type="subTitle"/>
          </p:nvPr>
        </p:nvSpPr>
        <p:spPr>
          <a:xfrm>
            <a:off x="716550" y="1756098"/>
            <a:ext cx="77109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Librería</a:t>
            </a:r>
            <a:r>
              <a:rPr lang="ca"/>
              <a:t> creada por Joan Miquel Solé (UPC)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Basada en LoRa y redes de malla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a"/>
              <a:t>Mejora en alcance y conectividad en los nodos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2" name="Google Shape;44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1725" y="1927875"/>
            <a:ext cx="3192251" cy="23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4"/>
          <p:cNvSpPr txBox="1"/>
          <p:nvPr>
            <p:ph type="title"/>
          </p:nvPr>
        </p:nvSpPr>
        <p:spPr>
          <a:xfrm>
            <a:off x="720000" y="431904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Tecnologías</a:t>
            </a:r>
            <a:r>
              <a:rPr lang="ca"/>
              <a:t> - MQTT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450" name="Google Shape;450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pic>
        <p:nvPicPr>
          <p:cNvPr id="451" name="Google Shape;45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4" y="1502550"/>
            <a:ext cx="4571997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6701" y="1835929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96" y="4368551"/>
            <a:ext cx="1271750" cy="3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96000" y="4207800"/>
            <a:ext cx="760775" cy="5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tro to Iteration by Slidesgo">
  <a:themeElements>
    <a:clrScheme name="Simple Light">
      <a:dk1>
        <a:srgbClr val="242424"/>
      </a:dk1>
      <a:lt1>
        <a:srgbClr val="F3F3F3"/>
      </a:lt1>
      <a:dk2>
        <a:srgbClr val="E496CE"/>
      </a:dk2>
      <a:lt2>
        <a:srgbClr val="E4494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424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